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439" r:id="rId2"/>
    <p:sldId id="659" r:id="rId3"/>
    <p:sldId id="700" r:id="rId4"/>
    <p:sldId id="701" r:id="rId5"/>
    <p:sldId id="702" r:id="rId6"/>
    <p:sldId id="703" r:id="rId7"/>
    <p:sldId id="705" r:id="rId8"/>
    <p:sldId id="706" r:id="rId9"/>
    <p:sldId id="707" r:id="rId10"/>
    <p:sldId id="708" r:id="rId11"/>
    <p:sldId id="709" r:id="rId12"/>
    <p:sldId id="692" r:id="rId13"/>
    <p:sldId id="693" r:id="rId14"/>
    <p:sldId id="694" r:id="rId15"/>
    <p:sldId id="695" r:id="rId16"/>
    <p:sldId id="696" r:id="rId17"/>
  </p:sldIdLst>
  <p:sldSz cx="9144000" cy="6858000" type="screen4x3"/>
  <p:notesSz cx="6797675" cy="99282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>
          <p15:clr>
            <a:srgbClr val="A4A3A4"/>
          </p15:clr>
        </p15:guide>
        <p15:guide id="2" pos="5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0000FF"/>
    <a:srgbClr val="800000"/>
    <a:srgbClr val="FFCC99"/>
    <a:srgbClr val="CC6600"/>
    <a:srgbClr val="009999"/>
    <a:srgbClr val="FF00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2" autoAdjust="0"/>
    <p:restoredTop sz="94830" autoAdjust="0"/>
  </p:normalViewPr>
  <p:slideViewPr>
    <p:cSldViewPr>
      <p:cViewPr varScale="1">
        <p:scale>
          <a:sx n="114" d="100"/>
          <a:sy n="114" d="100"/>
        </p:scale>
        <p:origin x="1446" y="84"/>
      </p:cViewPr>
      <p:guideLst>
        <p:guide orient="horz" pos="2523"/>
        <p:guide pos="507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764" y="-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9.xml"/><Relationship Id="rId1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13" Type="http://schemas.openxmlformats.org/officeDocument/2006/relationships/image" Target="../media/image108.emf"/><Relationship Id="rId3" Type="http://schemas.openxmlformats.org/officeDocument/2006/relationships/image" Target="../media/image98.emf"/><Relationship Id="rId7" Type="http://schemas.openxmlformats.org/officeDocument/2006/relationships/image" Target="../media/image102.emf"/><Relationship Id="rId12" Type="http://schemas.openxmlformats.org/officeDocument/2006/relationships/image" Target="../media/image107.emf"/><Relationship Id="rId2" Type="http://schemas.openxmlformats.org/officeDocument/2006/relationships/image" Target="../media/image97.emf"/><Relationship Id="rId16" Type="http://schemas.openxmlformats.org/officeDocument/2006/relationships/image" Target="../media/image111.emf"/><Relationship Id="rId1" Type="http://schemas.openxmlformats.org/officeDocument/2006/relationships/image" Target="../media/image96.emf"/><Relationship Id="rId6" Type="http://schemas.openxmlformats.org/officeDocument/2006/relationships/image" Target="../media/image101.emf"/><Relationship Id="rId11" Type="http://schemas.openxmlformats.org/officeDocument/2006/relationships/image" Target="../media/image106.emf"/><Relationship Id="rId5" Type="http://schemas.openxmlformats.org/officeDocument/2006/relationships/image" Target="../media/image100.emf"/><Relationship Id="rId15" Type="http://schemas.openxmlformats.org/officeDocument/2006/relationships/image" Target="../media/image110.emf"/><Relationship Id="rId10" Type="http://schemas.openxmlformats.org/officeDocument/2006/relationships/image" Target="../media/image105.emf"/><Relationship Id="rId4" Type="http://schemas.openxmlformats.org/officeDocument/2006/relationships/image" Target="../media/image99.emf"/><Relationship Id="rId9" Type="http://schemas.openxmlformats.org/officeDocument/2006/relationships/image" Target="../media/image104.emf"/><Relationship Id="rId14" Type="http://schemas.openxmlformats.org/officeDocument/2006/relationships/image" Target="../media/image109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Relationship Id="rId4" Type="http://schemas.openxmlformats.org/officeDocument/2006/relationships/image" Target="../media/image117.png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image" Target="../media/image118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18" Type="http://schemas.openxmlformats.org/officeDocument/2006/relationships/image" Target="../media/image2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17" Type="http://schemas.openxmlformats.org/officeDocument/2006/relationships/image" Target="../media/image25.emf"/><Relationship Id="rId2" Type="http://schemas.openxmlformats.org/officeDocument/2006/relationships/image" Target="../media/image10.emf"/><Relationship Id="rId16" Type="http://schemas.openxmlformats.org/officeDocument/2006/relationships/image" Target="../media/image24.emf"/><Relationship Id="rId1" Type="http://schemas.openxmlformats.org/officeDocument/2006/relationships/image" Target="../media/image9.emf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6" Type="http://schemas.openxmlformats.org/officeDocument/2006/relationships/image" Target="../media/image34.emf"/><Relationship Id="rId11" Type="http://schemas.openxmlformats.org/officeDocument/2006/relationships/image" Target="../media/image39.emf"/><Relationship Id="rId5" Type="http://schemas.openxmlformats.org/officeDocument/2006/relationships/image" Target="../media/image33.emf"/><Relationship Id="rId10" Type="http://schemas.openxmlformats.org/officeDocument/2006/relationships/image" Target="../media/image38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10" Type="http://schemas.openxmlformats.org/officeDocument/2006/relationships/image" Target="../media/image70.emf"/><Relationship Id="rId4" Type="http://schemas.openxmlformats.org/officeDocument/2006/relationships/image" Target="../media/image64.emf"/><Relationship Id="rId9" Type="http://schemas.openxmlformats.org/officeDocument/2006/relationships/image" Target="../media/image69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3.emf"/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12" Type="http://schemas.openxmlformats.org/officeDocument/2006/relationships/image" Target="../media/image82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Relationship Id="rId6" Type="http://schemas.openxmlformats.org/officeDocument/2006/relationships/image" Target="../media/image76.emf"/><Relationship Id="rId11" Type="http://schemas.openxmlformats.org/officeDocument/2006/relationships/image" Target="../media/image81.emf"/><Relationship Id="rId5" Type="http://schemas.openxmlformats.org/officeDocument/2006/relationships/image" Target="../media/image75.emf"/><Relationship Id="rId10" Type="http://schemas.openxmlformats.org/officeDocument/2006/relationships/image" Target="../media/image80.emf"/><Relationship Id="rId4" Type="http://schemas.openxmlformats.org/officeDocument/2006/relationships/image" Target="../media/image74.emf"/><Relationship Id="rId9" Type="http://schemas.openxmlformats.org/officeDocument/2006/relationships/image" Target="../media/image79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image" Target="../media/image86.emf"/><Relationship Id="rId7" Type="http://schemas.openxmlformats.org/officeDocument/2006/relationships/image" Target="../media/image90.emf"/><Relationship Id="rId12" Type="http://schemas.openxmlformats.org/officeDocument/2006/relationships/image" Target="../media/image95.emf"/><Relationship Id="rId2" Type="http://schemas.openxmlformats.org/officeDocument/2006/relationships/image" Target="../media/image85.emf"/><Relationship Id="rId1" Type="http://schemas.openxmlformats.org/officeDocument/2006/relationships/image" Target="../media/image84.emf"/><Relationship Id="rId6" Type="http://schemas.openxmlformats.org/officeDocument/2006/relationships/image" Target="../media/image89.emf"/><Relationship Id="rId11" Type="http://schemas.openxmlformats.org/officeDocument/2006/relationships/image" Target="../media/image94.emf"/><Relationship Id="rId5" Type="http://schemas.openxmlformats.org/officeDocument/2006/relationships/image" Target="../media/image88.emf"/><Relationship Id="rId10" Type="http://schemas.openxmlformats.org/officeDocument/2006/relationships/image" Target="../media/image93.emf"/><Relationship Id="rId4" Type="http://schemas.openxmlformats.org/officeDocument/2006/relationships/image" Target="../media/image87.emf"/><Relationship Id="rId9" Type="http://schemas.openxmlformats.org/officeDocument/2006/relationships/image" Target="../media/image9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1F2C3936-49E5-4914-8C56-25CAFF0F288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6036887A-7CC7-47F6-A213-955A1EC1A47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0" name="Rectangle 4">
            <a:extLst>
              <a:ext uri="{FF2B5EF4-FFF2-40B4-BE49-F238E27FC236}">
                <a16:creationId xmlns:a16="http://schemas.microsoft.com/office/drawing/2014/main" id="{F8E448CA-C50C-42EB-BBAA-0345AC54C47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1" name="Rectangle 5">
            <a:extLst>
              <a:ext uri="{FF2B5EF4-FFF2-40B4-BE49-F238E27FC236}">
                <a16:creationId xmlns:a16="http://schemas.microsoft.com/office/drawing/2014/main" id="{0A753224-E1C2-4828-886E-7F3B4339333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7FF4DE6-1985-490C-B7E0-EDBA30F6E0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>
            <a:extLst>
              <a:ext uri="{FF2B5EF4-FFF2-40B4-BE49-F238E27FC236}">
                <a16:creationId xmlns:a16="http://schemas.microsoft.com/office/drawing/2014/main" id="{1D2755A0-6D55-4F67-B545-B62413DD5FF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E9721664-3DFA-44CE-828B-F0483C8B216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CEF8174-0193-4382-9B86-F3528DD52C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5" name="Rectangle 5">
            <a:extLst>
              <a:ext uri="{FF2B5EF4-FFF2-40B4-BE49-F238E27FC236}">
                <a16:creationId xmlns:a16="http://schemas.microsoft.com/office/drawing/2014/main" id="{EA12F50F-18E1-4D54-A6E1-39F9E1C4D6D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48486" name="Rectangle 6">
            <a:extLst>
              <a:ext uri="{FF2B5EF4-FFF2-40B4-BE49-F238E27FC236}">
                <a16:creationId xmlns:a16="http://schemas.microsoft.com/office/drawing/2014/main" id="{92953CE2-A883-4086-B9A6-9B62C600D4F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7" name="Rectangle 7">
            <a:extLst>
              <a:ext uri="{FF2B5EF4-FFF2-40B4-BE49-F238E27FC236}">
                <a16:creationId xmlns:a16="http://schemas.microsoft.com/office/drawing/2014/main" id="{87F60309-6BAD-4604-8479-C5398081AD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6216DFA-5E0B-4E3C-A3A7-5CFDC691FE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43241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343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67218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379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18511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670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7832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4273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1924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285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5088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5339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2F"/>
            </a:gs>
            <a:gs pos="100000">
              <a:srgbClr val="0033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7">
            <a:extLst>
              <a:ext uri="{FF2B5EF4-FFF2-40B4-BE49-F238E27FC236}">
                <a16:creationId xmlns:a16="http://schemas.microsoft.com/office/drawing/2014/main" id="{91FC828C-5B3E-41D2-A86A-4791CCA52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00" y="0"/>
            <a:ext cx="9204325" cy="6858000"/>
          </a:xfrm>
          <a:prstGeom prst="bevel">
            <a:avLst>
              <a:gd name="adj" fmla="val 1273"/>
            </a:avLst>
          </a:prstGeom>
          <a:solidFill>
            <a:srgbClr val="006699"/>
          </a:solidFill>
          <a:ln w="9525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7" name="Rectangle 8">
            <a:extLst>
              <a:ext uri="{FF2B5EF4-FFF2-40B4-BE49-F238E27FC236}">
                <a16:creationId xmlns:a16="http://schemas.microsoft.com/office/drawing/2014/main" id="{A38F0412-1556-47C8-B4A2-4AD09CE98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65113"/>
            <a:ext cx="8626475" cy="633095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  <p:sldLayoutId id="214748428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13" Type="http://schemas.openxmlformats.org/officeDocument/2006/relationships/oleObject" Target="../embeddings/oleObject55.bin"/><Relationship Id="rId18" Type="http://schemas.openxmlformats.org/officeDocument/2006/relationships/image" Target="../media/image68.emf"/><Relationship Id="rId3" Type="http://schemas.openxmlformats.org/officeDocument/2006/relationships/oleObject" Target="../embeddings/oleObject50.bin"/><Relationship Id="rId21" Type="http://schemas.openxmlformats.org/officeDocument/2006/relationships/oleObject" Target="../embeddings/oleObject59.bin"/><Relationship Id="rId7" Type="http://schemas.openxmlformats.org/officeDocument/2006/relationships/oleObject" Target="../embeddings/oleObject52.bin"/><Relationship Id="rId12" Type="http://schemas.openxmlformats.org/officeDocument/2006/relationships/image" Target="../media/image65.emf"/><Relationship Id="rId17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7.emf"/><Relationship Id="rId20" Type="http://schemas.openxmlformats.org/officeDocument/2006/relationships/image" Target="../media/image69.e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62.emf"/><Relationship Id="rId11" Type="http://schemas.openxmlformats.org/officeDocument/2006/relationships/oleObject" Target="../embeddings/oleObject54.bin"/><Relationship Id="rId5" Type="http://schemas.openxmlformats.org/officeDocument/2006/relationships/oleObject" Target="../embeddings/oleObject51.bin"/><Relationship Id="rId15" Type="http://schemas.openxmlformats.org/officeDocument/2006/relationships/oleObject" Target="../embeddings/oleObject56.bin"/><Relationship Id="rId10" Type="http://schemas.openxmlformats.org/officeDocument/2006/relationships/image" Target="../media/image64.emf"/><Relationship Id="rId19" Type="http://schemas.openxmlformats.org/officeDocument/2006/relationships/oleObject" Target="../embeddings/oleObject58.bin"/><Relationship Id="rId4" Type="http://schemas.openxmlformats.org/officeDocument/2006/relationships/image" Target="../media/image61.emf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66.emf"/><Relationship Id="rId22" Type="http://schemas.openxmlformats.org/officeDocument/2006/relationships/image" Target="../media/image7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13" Type="http://schemas.openxmlformats.org/officeDocument/2006/relationships/oleObject" Target="../embeddings/oleObject65.bin"/><Relationship Id="rId18" Type="http://schemas.openxmlformats.org/officeDocument/2006/relationships/image" Target="../media/image78.emf"/><Relationship Id="rId26" Type="http://schemas.openxmlformats.org/officeDocument/2006/relationships/image" Target="../media/image82.emf"/><Relationship Id="rId3" Type="http://schemas.openxmlformats.org/officeDocument/2006/relationships/oleObject" Target="../embeddings/oleObject60.bin"/><Relationship Id="rId21" Type="http://schemas.openxmlformats.org/officeDocument/2006/relationships/oleObject" Target="../embeddings/oleObject69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75.emf"/><Relationship Id="rId17" Type="http://schemas.openxmlformats.org/officeDocument/2006/relationships/oleObject" Target="../embeddings/oleObject67.bin"/><Relationship Id="rId25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7.emf"/><Relationship Id="rId20" Type="http://schemas.openxmlformats.org/officeDocument/2006/relationships/image" Target="../media/image79.e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72.emf"/><Relationship Id="rId11" Type="http://schemas.openxmlformats.org/officeDocument/2006/relationships/oleObject" Target="../embeddings/oleObject64.bin"/><Relationship Id="rId24" Type="http://schemas.openxmlformats.org/officeDocument/2006/relationships/image" Target="../media/image81.emf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23" Type="http://schemas.openxmlformats.org/officeDocument/2006/relationships/oleObject" Target="../embeddings/oleObject70.bin"/><Relationship Id="rId28" Type="http://schemas.openxmlformats.org/officeDocument/2006/relationships/image" Target="../media/image83.emf"/><Relationship Id="rId10" Type="http://schemas.openxmlformats.org/officeDocument/2006/relationships/image" Target="../media/image74.emf"/><Relationship Id="rId19" Type="http://schemas.openxmlformats.org/officeDocument/2006/relationships/oleObject" Target="../embeddings/oleObject68.bin"/><Relationship Id="rId4" Type="http://schemas.openxmlformats.org/officeDocument/2006/relationships/image" Target="../media/image71.e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76.emf"/><Relationship Id="rId22" Type="http://schemas.openxmlformats.org/officeDocument/2006/relationships/image" Target="../media/image80.emf"/><Relationship Id="rId27" Type="http://schemas.openxmlformats.org/officeDocument/2006/relationships/oleObject" Target="../embeddings/oleObject72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13" Type="http://schemas.openxmlformats.org/officeDocument/2006/relationships/oleObject" Target="../embeddings/oleObject78.bin"/><Relationship Id="rId18" Type="http://schemas.openxmlformats.org/officeDocument/2006/relationships/image" Target="../media/image91.emf"/><Relationship Id="rId26" Type="http://schemas.openxmlformats.org/officeDocument/2006/relationships/image" Target="../media/image95.emf"/><Relationship Id="rId3" Type="http://schemas.openxmlformats.org/officeDocument/2006/relationships/oleObject" Target="../embeddings/oleObject73.bin"/><Relationship Id="rId21" Type="http://schemas.openxmlformats.org/officeDocument/2006/relationships/oleObject" Target="../embeddings/oleObject82.bin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88.emf"/><Relationship Id="rId17" Type="http://schemas.openxmlformats.org/officeDocument/2006/relationships/oleObject" Target="../embeddings/oleObject80.bin"/><Relationship Id="rId25" Type="http://schemas.openxmlformats.org/officeDocument/2006/relationships/oleObject" Target="../embeddings/oleObject8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0.emf"/><Relationship Id="rId20" Type="http://schemas.openxmlformats.org/officeDocument/2006/relationships/image" Target="../media/image92.e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85.emf"/><Relationship Id="rId11" Type="http://schemas.openxmlformats.org/officeDocument/2006/relationships/oleObject" Target="../embeddings/oleObject77.bin"/><Relationship Id="rId24" Type="http://schemas.openxmlformats.org/officeDocument/2006/relationships/image" Target="../media/image94.emf"/><Relationship Id="rId5" Type="http://schemas.openxmlformats.org/officeDocument/2006/relationships/oleObject" Target="../embeddings/oleObject74.bin"/><Relationship Id="rId15" Type="http://schemas.openxmlformats.org/officeDocument/2006/relationships/oleObject" Target="../embeddings/oleObject79.bin"/><Relationship Id="rId23" Type="http://schemas.openxmlformats.org/officeDocument/2006/relationships/oleObject" Target="../embeddings/oleObject83.bin"/><Relationship Id="rId10" Type="http://schemas.openxmlformats.org/officeDocument/2006/relationships/image" Target="../media/image87.emf"/><Relationship Id="rId19" Type="http://schemas.openxmlformats.org/officeDocument/2006/relationships/oleObject" Target="../embeddings/oleObject81.bin"/><Relationship Id="rId4" Type="http://schemas.openxmlformats.org/officeDocument/2006/relationships/image" Target="../media/image84.emf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89.emf"/><Relationship Id="rId22" Type="http://schemas.openxmlformats.org/officeDocument/2006/relationships/image" Target="../media/image93.emf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0.bin"/><Relationship Id="rId18" Type="http://schemas.openxmlformats.org/officeDocument/2006/relationships/image" Target="../media/image103.emf"/><Relationship Id="rId26" Type="http://schemas.openxmlformats.org/officeDocument/2006/relationships/image" Target="../media/image107.emf"/><Relationship Id="rId3" Type="http://schemas.openxmlformats.org/officeDocument/2006/relationships/oleObject" Target="../embeddings/oleObject85.bin"/><Relationship Id="rId21" Type="http://schemas.openxmlformats.org/officeDocument/2006/relationships/oleObject" Target="../embeddings/oleObject94.bin"/><Relationship Id="rId34" Type="http://schemas.openxmlformats.org/officeDocument/2006/relationships/image" Target="../media/image111.emf"/><Relationship Id="rId7" Type="http://schemas.openxmlformats.org/officeDocument/2006/relationships/oleObject" Target="../embeddings/oleObject87.bin"/><Relationship Id="rId12" Type="http://schemas.openxmlformats.org/officeDocument/2006/relationships/image" Target="../media/image100.emf"/><Relationship Id="rId17" Type="http://schemas.openxmlformats.org/officeDocument/2006/relationships/oleObject" Target="../embeddings/oleObject92.bin"/><Relationship Id="rId25" Type="http://schemas.openxmlformats.org/officeDocument/2006/relationships/oleObject" Target="../embeddings/oleObject96.bin"/><Relationship Id="rId33" Type="http://schemas.openxmlformats.org/officeDocument/2006/relationships/oleObject" Target="../embeddings/oleObject10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2.emf"/><Relationship Id="rId20" Type="http://schemas.openxmlformats.org/officeDocument/2006/relationships/image" Target="../media/image104.emf"/><Relationship Id="rId29" Type="http://schemas.openxmlformats.org/officeDocument/2006/relationships/oleObject" Target="../embeddings/oleObject98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97.emf"/><Relationship Id="rId11" Type="http://schemas.openxmlformats.org/officeDocument/2006/relationships/oleObject" Target="../embeddings/oleObject89.bin"/><Relationship Id="rId24" Type="http://schemas.openxmlformats.org/officeDocument/2006/relationships/image" Target="../media/image106.emf"/><Relationship Id="rId32" Type="http://schemas.openxmlformats.org/officeDocument/2006/relationships/image" Target="../media/image110.emf"/><Relationship Id="rId5" Type="http://schemas.openxmlformats.org/officeDocument/2006/relationships/oleObject" Target="../embeddings/oleObject86.bin"/><Relationship Id="rId15" Type="http://schemas.openxmlformats.org/officeDocument/2006/relationships/oleObject" Target="../embeddings/oleObject91.bin"/><Relationship Id="rId23" Type="http://schemas.openxmlformats.org/officeDocument/2006/relationships/oleObject" Target="../embeddings/oleObject95.bin"/><Relationship Id="rId28" Type="http://schemas.openxmlformats.org/officeDocument/2006/relationships/image" Target="../media/image108.emf"/><Relationship Id="rId10" Type="http://schemas.openxmlformats.org/officeDocument/2006/relationships/image" Target="../media/image99.emf"/><Relationship Id="rId19" Type="http://schemas.openxmlformats.org/officeDocument/2006/relationships/oleObject" Target="../embeddings/oleObject93.bin"/><Relationship Id="rId31" Type="http://schemas.openxmlformats.org/officeDocument/2006/relationships/oleObject" Target="../embeddings/oleObject99.bin"/><Relationship Id="rId4" Type="http://schemas.openxmlformats.org/officeDocument/2006/relationships/image" Target="../media/image96.emf"/><Relationship Id="rId9" Type="http://schemas.openxmlformats.org/officeDocument/2006/relationships/oleObject" Target="../embeddings/oleObject88.bin"/><Relationship Id="rId14" Type="http://schemas.openxmlformats.org/officeDocument/2006/relationships/image" Target="../media/image101.emf"/><Relationship Id="rId22" Type="http://schemas.openxmlformats.org/officeDocument/2006/relationships/image" Target="../media/image105.emf"/><Relationship Id="rId27" Type="http://schemas.openxmlformats.org/officeDocument/2006/relationships/oleObject" Target="../embeddings/oleObject97.bin"/><Relationship Id="rId30" Type="http://schemas.openxmlformats.org/officeDocument/2006/relationships/image" Target="../media/image109.emf"/><Relationship Id="rId8" Type="http://schemas.openxmlformats.org/officeDocument/2006/relationships/image" Target="../media/image9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13.png"/><Relationship Id="rId5" Type="http://schemas.openxmlformats.org/officeDocument/2006/relationships/oleObject" Target="../embeddings/oleObject102.bin"/><Relationship Id="rId4" Type="http://schemas.openxmlformats.org/officeDocument/2006/relationships/image" Target="../media/image1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oleObject" Target="../embeddings/oleObject103.bin"/><Relationship Id="rId7" Type="http://schemas.openxmlformats.org/officeDocument/2006/relationships/oleObject" Target="../embeddings/oleObject10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15.png"/><Relationship Id="rId5" Type="http://schemas.openxmlformats.org/officeDocument/2006/relationships/oleObject" Target="../embeddings/oleObject104.bin"/><Relationship Id="rId10" Type="http://schemas.openxmlformats.org/officeDocument/2006/relationships/image" Target="../media/image117.png"/><Relationship Id="rId4" Type="http://schemas.openxmlformats.org/officeDocument/2006/relationships/image" Target="../media/image114.png"/><Relationship Id="rId9" Type="http://schemas.openxmlformats.org/officeDocument/2006/relationships/oleObject" Target="../embeddings/oleObject10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oleObject" Target="../embeddings/oleObject107.bin"/><Relationship Id="rId7" Type="http://schemas.openxmlformats.org/officeDocument/2006/relationships/image" Target="../media/image12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19.emf"/><Relationship Id="rId11" Type="http://schemas.openxmlformats.org/officeDocument/2006/relationships/image" Target="../media/image120.emf"/><Relationship Id="rId5" Type="http://schemas.openxmlformats.org/officeDocument/2006/relationships/oleObject" Target="../embeddings/oleObject108.bin"/><Relationship Id="rId10" Type="http://schemas.openxmlformats.org/officeDocument/2006/relationships/oleObject" Target="../embeddings/oleObject109.bin"/><Relationship Id="rId4" Type="http://schemas.openxmlformats.org/officeDocument/2006/relationships/image" Target="../media/image118.emf"/><Relationship Id="rId9" Type="http://schemas.openxmlformats.org/officeDocument/2006/relationships/image" Target="../media/image12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3.bin"/><Relationship Id="rId18" Type="http://schemas.openxmlformats.org/officeDocument/2006/relationships/image" Target="../media/image15.emf"/><Relationship Id="rId26" Type="http://schemas.openxmlformats.org/officeDocument/2006/relationships/image" Target="../media/image19.emf"/><Relationship Id="rId39" Type="http://schemas.openxmlformats.org/officeDocument/2006/relationships/image" Target="../media/image25.emf"/><Relationship Id="rId21" Type="http://schemas.openxmlformats.org/officeDocument/2006/relationships/oleObject" Target="../embeddings/oleObject16.bin"/><Relationship Id="rId34" Type="http://schemas.openxmlformats.org/officeDocument/2006/relationships/oleObject" Target="../embeddings/oleObject22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.wmf"/><Relationship Id="rId20" Type="http://schemas.openxmlformats.org/officeDocument/2006/relationships/image" Target="../media/image16.emf"/><Relationship Id="rId29" Type="http://schemas.openxmlformats.org/officeDocument/2006/relationships/oleObject" Target="../embeddings/oleObject20.bin"/><Relationship Id="rId41" Type="http://schemas.openxmlformats.org/officeDocument/2006/relationships/image" Target="../media/image26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emf"/><Relationship Id="rId11" Type="http://schemas.openxmlformats.org/officeDocument/2006/relationships/oleObject" Target="../embeddings/oleObject12.bin"/><Relationship Id="rId24" Type="http://schemas.openxmlformats.org/officeDocument/2006/relationships/image" Target="../media/image18.emf"/><Relationship Id="rId32" Type="http://schemas.openxmlformats.org/officeDocument/2006/relationships/image" Target="../media/image22.emf"/><Relationship Id="rId37" Type="http://schemas.openxmlformats.org/officeDocument/2006/relationships/image" Target="../media/image24.emf"/><Relationship Id="rId40" Type="http://schemas.openxmlformats.org/officeDocument/2006/relationships/oleObject" Target="../embeddings/oleObject25.bin"/><Relationship Id="rId5" Type="http://schemas.openxmlformats.org/officeDocument/2006/relationships/oleObject" Target="../embeddings/oleObject9.bin"/><Relationship Id="rId15" Type="http://schemas.openxmlformats.org/officeDocument/2006/relationships/image" Target="../media/image27.wmf"/><Relationship Id="rId23" Type="http://schemas.openxmlformats.org/officeDocument/2006/relationships/oleObject" Target="../embeddings/oleObject17.bin"/><Relationship Id="rId28" Type="http://schemas.openxmlformats.org/officeDocument/2006/relationships/image" Target="../media/image20.emf"/><Relationship Id="rId36" Type="http://schemas.openxmlformats.org/officeDocument/2006/relationships/oleObject" Target="../embeddings/oleObject23.bin"/><Relationship Id="rId10" Type="http://schemas.openxmlformats.org/officeDocument/2006/relationships/image" Target="../media/image12.emf"/><Relationship Id="rId19" Type="http://schemas.openxmlformats.org/officeDocument/2006/relationships/oleObject" Target="../embeddings/oleObject15.bin"/><Relationship Id="rId31" Type="http://schemas.openxmlformats.org/officeDocument/2006/relationships/oleObject" Target="../embeddings/oleObject21.bin"/><Relationship Id="rId4" Type="http://schemas.openxmlformats.org/officeDocument/2006/relationships/image" Target="../media/image9.e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14.emf"/><Relationship Id="rId22" Type="http://schemas.openxmlformats.org/officeDocument/2006/relationships/image" Target="../media/image17.emf"/><Relationship Id="rId27" Type="http://schemas.openxmlformats.org/officeDocument/2006/relationships/oleObject" Target="../embeddings/oleObject19.bin"/><Relationship Id="rId30" Type="http://schemas.openxmlformats.org/officeDocument/2006/relationships/image" Target="../media/image21.emf"/><Relationship Id="rId35" Type="http://schemas.openxmlformats.org/officeDocument/2006/relationships/image" Target="../media/image23.emf"/><Relationship Id="rId8" Type="http://schemas.openxmlformats.org/officeDocument/2006/relationships/image" Target="../media/image11.emf"/><Relationship Id="rId3" Type="http://schemas.openxmlformats.org/officeDocument/2006/relationships/oleObject" Target="../embeddings/oleObject8.bin"/><Relationship Id="rId12" Type="http://schemas.openxmlformats.org/officeDocument/2006/relationships/image" Target="../media/image13.emf"/><Relationship Id="rId17" Type="http://schemas.openxmlformats.org/officeDocument/2006/relationships/oleObject" Target="../embeddings/oleObject14.bin"/><Relationship Id="rId25" Type="http://schemas.openxmlformats.org/officeDocument/2006/relationships/oleObject" Target="../embeddings/oleObject18.bin"/><Relationship Id="rId33" Type="http://schemas.openxmlformats.org/officeDocument/2006/relationships/image" Target="../media/image154.png"/><Relationship Id="rId38" Type="http://schemas.openxmlformats.org/officeDocument/2006/relationships/oleObject" Target="../embeddings/oleObject2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13" Type="http://schemas.openxmlformats.org/officeDocument/2006/relationships/oleObject" Target="../embeddings/oleObject31.bin"/><Relationship Id="rId18" Type="http://schemas.openxmlformats.org/officeDocument/2006/relationships/image" Target="../media/image36.emf"/><Relationship Id="rId3" Type="http://schemas.openxmlformats.org/officeDocument/2006/relationships/oleObject" Target="../embeddings/oleObject26.bin"/><Relationship Id="rId21" Type="http://schemas.openxmlformats.org/officeDocument/2006/relationships/oleObject" Target="../embeddings/oleObject35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3.emf"/><Relationship Id="rId1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5.emf"/><Relationship Id="rId20" Type="http://schemas.openxmlformats.org/officeDocument/2006/relationships/image" Target="../media/image37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emf"/><Relationship Id="rId11" Type="http://schemas.openxmlformats.org/officeDocument/2006/relationships/oleObject" Target="../embeddings/oleObject30.bin"/><Relationship Id="rId24" Type="http://schemas.openxmlformats.org/officeDocument/2006/relationships/image" Target="../media/image39.emf"/><Relationship Id="rId5" Type="http://schemas.openxmlformats.org/officeDocument/2006/relationships/oleObject" Target="../embeddings/oleObject27.bin"/><Relationship Id="rId15" Type="http://schemas.openxmlformats.org/officeDocument/2006/relationships/oleObject" Target="../embeddings/oleObject32.bin"/><Relationship Id="rId23" Type="http://schemas.openxmlformats.org/officeDocument/2006/relationships/oleObject" Target="../embeddings/oleObject36.bin"/><Relationship Id="rId10" Type="http://schemas.openxmlformats.org/officeDocument/2006/relationships/image" Target="../media/image32.emf"/><Relationship Id="rId19" Type="http://schemas.openxmlformats.org/officeDocument/2006/relationships/oleObject" Target="../embeddings/oleObject34.bin"/><Relationship Id="rId4" Type="http://schemas.openxmlformats.org/officeDocument/2006/relationships/image" Target="../media/image29.e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34.emf"/><Relationship Id="rId22" Type="http://schemas.openxmlformats.org/officeDocument/2006/relationships/image" Target="../media/image3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oleObject" Target="../embeddings/oleObject42.bin"/><Relationship Id="rId18" Type="http://schemas.openxmlformats.org/officeDocument/2006/relationships/image" Target="../media/image47.e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44.wmf"/><Relationship Id="rId17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6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41.bin"/><Relationship Id="rId5" Type="http://schemas.openxmlformats.org/officeDocument/2006/relationships/oleObject" Target="../embeddings/oleObject38.bin"/><Relationship Id="rId15" Type="http://schemas.openxmlformats.org/officeDocument/2006/relationships/oleObject" Target="../embeddings/oleObject43.bin"/><Relationship Id="rId10" Type="http://schemas.openxmlformats.org/officeDocument/2006/relationships/image" Target="../media/image43.w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40.bin"/><Relationship Id="rId14" Type="http://schemas.openxmlformats.org/officeDocument/2006/relationships/image" Target="../media/image4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6.jpeg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5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10" Type="http://schemas.openxmlformats.org/officeDocument/2006/relationships/image" Target="../media/image60.emf"/><Relationship Id="rId4" Type="http://schemas.openxmlformats.org/officeDocument/2006/relationships/image" Target="../media/image58.emf"/><Relationship Id="rId9" Type="http://schemas.openxmlformats.org/officeDocument/2006/relationships/oleObject" Target="../embeddings/oleObject4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5">
            <a:extLst>
              <a:ext uri="{FF2B5EF4-FFF2-40B4-BE49-F238E27FC236}">
                <a16:creationId xmlns:a16="http://schemas.microsoft.com/office/drawing/2014/main" id="{39AC1C33-7C93-4751-8E4A-D2B679B2F494}"/>
              </a:ext>
            </a:extLst>
          </p:cNvPr>
          <p:cNvGrpSpPr>
            <a:grpSpLocks/>
          </p:cNvGrpSpPr>
          <p:nvPr/>
        </p:nvGrpSpPr>
        <p:grpSpPr bwMode="auto">
          <a:xfrm>
            <a:off x="-571500" y="0"/>
            <a:ext cx="10293350" cy="6858000"/>
            <a:chOff x="-571500" y="0"/>
            <a:chExt cx="10293350" cy="6858024"/>
          </a:xfrm>
        </p:grpSpPr>
        <p:pic>
          <p:nvPicPr>
            <p:cNvPr id="4101" name="Picture 4">
              <a:extLst>
                <a:ext uri="{FF2B5EF4-FFF2-40B4-BE49-F238E27FC236}">
                  <a16:creationId xmlns:a16="http://schemas.microsoft.com/office/drawing/2014/main" id="{09835E99-6BDC-4FA0-8AA1-AC6621D381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71500" y="0"/>
              <a:ext cx="1029335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2" name="矩形 4">
              <a:extLst>
                <a:ext uri="{FF2B5EF4-FFF2-40B4-BE49-F238E27FC236}">
                  <a16:creationId xmlns:a16="http://schemas.microsoft.com/office/drawing/2014/main" id="{52213544-6606-472E-9167-8154BFC98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5909" y="6457914"/>
              <a:ext cx="26196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0">
                  <a:solidFill>
                    <a:srgbClr val="FF0000"/>
                  </a:solidFill>
                </a:rPr>
                <a:t>Yosemite National Park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 Box 1039">
            <a:extLst>
              <a:ext uri="{FF2B5EF4-FFF2-40B4-BE49-F238E27FC236}">
                <a16:creationId xmlns:a16="http://schemas.microsoft.com/office/drawing/2014/main" id="{0053801A-7244-435B-A4A9-6BB7DFF53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705225"/>
            <a:ext cx="6705600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75000"/>
              </a:lnSpc>
              <a:defRPr/>
            </a:pPr>
            <a:r>
              <a:rPr lang="en-US" altLang="zh-CN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Xi’an  </a:t>
            </a:r>
            <a:r>
              <a:rPr lang="en-US" altLang="zh-CN" sz="4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Jiaotong</a:t>
            </a:r>
            <a:r>
              <a:rPr lang="en-US" altLang="zh-CN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University</a:t>
            </a:r>
          </a:p>
          <a:p>
            <a:pPr algn="ctr" eaLnBrk="1" hangingPunct="1">
              <a:lnSpc>
                <a:spcPct val="75000"/>
              </a:lnSpc>
              <a:defRPr/>
            </a:pPr>
            <a:endParaRPr lang="zh-CN" altLang="en-US" sz="40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楷体_GB2312" pitchFamily="49" charset="-122"/>
            </a:endParaRPr>
          </a:p>
          <a:p>
            <a:pPr algn="ctr" eaLnBrk="1" hangingPunct="1">
              <a:lnSpc>
                <a:spcPct val="75000"/>
              </a:lnSpc>
              <a:defRPr/>
            </a:pPr>
            <a:endParaRPr lang="en-US" altLang="zh-CN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华文仿宋" pitchFamily="17" charset="-122"/>
            </a:endParaRPr>
          </a:p>
          <a:p>
            <a:pPr algn="ctr" eaLnBrk="1" hangingPunct="1">
              <a:lnSpc>
                <a:spcPct val="75000"/>
              </a:lnSpc>
              <a:defRPr/>
            </a:pPr>
            <a:r>
              <a:rPr lang="en-US" altLang="zh-CN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17" charset="-122"/>
              </a:rPr>
              <a:t>Oct. </a:t>
            </a:r>
            <a:r>
              <a:rPr lang="en-US" altLang="zh-CN" sz="36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17" charset="-122"/>
              </a:rPr>
              <a:t>08, </a:t>
            </a:r>
            <a:r>
              <a:rPr lang="en-US" altLang="zh-CN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17" charset="-122"/>
              </a:rPr>
              <a:t>2022</a:t>
            </a:r>
          </a:p>
        </p:txBody>
      </p:sp>
      <p:sp>
        <p:nvSpPr>
          <p:cNvPr id="4100" name="WordArt 1044">
            <a:extLst>
              <a:ext uri="{FF2B5EF4-FFF2-40B4-BE49-F238E27FC236}">
                <a16:creationId xmlns:a16="http://schemas.microsoft.com/office/drawing/2014/main" id="{583C432B-27A5-461B-85A5-7C5DABD1403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39750" y="1268413"/>
            <a:ext cx="8077200" cy="129698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4800" i="1" kern="10">
                <a:solidFill>
                  <a:srgbClr val="FF0000"/>
                </a:solidFill>
                <a:effectLst>
                  <a:outerShdw dist="35921" dir="2700000" algn="ctr" rotWithShape="0">
                    <a:srgbClr val="808080"/>
                  </a:outerShdw>
                </a:effectLst>
                <a:cs typeface="Times New Roman" panose="02020603050405020304" pitchFamily="18" charset="0"/>
              </a:rPr>
              <a:t>University Physics</a:t>
            </a:r>
            <a:endParaRPr lang="zh-CN" altLang="en-US" sz="4800" i="1" kern="10">
              <a:solidFill>
                <a:srgbClr val="FF0000"/>
              </a:solidFill>
              <a:effectLst>
                <a:outerShdw dist="35921" dir="2700000" algn="ctr" rotWithShape="0">
                  <a:srgbClr val="808080"/>
                </a:outerShdw>
              </a:effectLst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>
            <a:extLst>
              <a:ext uri="{FF2B5EF4-FFF2-40B4-BE49-F238E27FC236}">
                <a16:creationId xmlns:a16="http://schemas.microsoft.com/office/drawing/2014/main" id="{3E1F9999-231F-4375-8ED6-16D1AB9F9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1025" y="1933575"/>
            <a:ext cx="350838" cy="98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6000">
                <a:solidFill>
                  <a:srgbClr val="E8FE18"/>
                </a:solidFill>
              </a:rPr>
              <a:t>·</a:t>
            </a:r>
          </a:p>
        </p:txBody>
      </p:sp>
      <p:sp>
        <p:nvSpPr>
          <p:cNvPr id="237571" name="Text Box 3">
            <a:extLst>
              <a:ext uri="{FF2B5EF4-FFF2-40B4-BE49-F238E27FC236}">
                <a16:creationId xmlns:a16="http://schemas.microsoft.com/office/drawing/2014/main" id="{AFF852C7-CEDB-45CA-8EE3-47E76BCE6E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285750"/>
            <a:ext cx="342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zh-CN">
                <a:solidFill>
                  <a:srgbClr val="FFFF00"/>
                </a:solidFill>
                <a:latin typeface="宋体" panose="02010600030101010101" pitchFamily="2" charset="-122"/>
              </a:rPr>
              <a:t>3.</a:t>
            </a: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光波的叠加</a:t>
            </a:r>
          </a:p>
        </p:txBody>
      </p:sp>
      <p:graphicFrame>
        <p:nvGraphicFramePr>
          <p:cNvPr id="237572" name="Object 4">
            <a:extLst>
              <a:ext uri="{FF2B5EF4-FFF2-40B4-BE49-F238E27FC236}">
                <a16:creationId xmlns:a16="http://schemas.microsoft.com/office/drawing/2014/main" id="{62AC13F6-18F4-46B7-9A65-C31FB7EAA24F}"/>
              </a:ext>
            </a:extLst>
          </p:cNvPr>
          <p:cNvGraphicFramePr>
            <a:graphicFrameLocks/>
          </p:cNvGraphicFramePr>
          <p:nvPr/>
        </p:nvGraphicFramePr>
        <p:xfrm>
          <a:off x="788988" y="915988"/>
          <a:ext cx="3362325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56" name="公式" r:id="rId3" imgW="3781457" imgH="790507" progId="Equation.3">
                  <p:embed/>
                </p:oleObj>
              </mc:Choice>
              <mc:Fallback>
                <p:oleObj name="公式" r:id="rId3" imgW="3781457" imgH="790507" progId="Equation.3">
                  <p:embed/>
                  <p:pic>
                    <p:nvPicPr>
                      <p:cNvPr id="237572" name="Object 4">
                        <a:extLst>
                          <a:ext uri="{FF2B5EF4-FFF2-40B4-BE49-F238E27FC236}">
                            <a16:creationId xmlns:a16="http://schemas.microsoft.com/office/drawing/2014/main" id="{62AC13F6-18F4-46B7-9A65-C31FB7EAA24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915988"/>
                        <a:ext cx="3362325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573" name="Object 5">
            <a:extLst>
              <a:ext uri="{FF2B5EF4-FFF2-40B4-BE49-F238E27FC236}">
                <a16:creationId xmlns:a16="http://schemas.microsoft.com/office/drawing/2014/main" id="{5EFE433F-6BE5-4460-965D-D7453CFC32F4}"/>
              </a:ext>
            </a:extLst>
          </p:cNvPr>
          <p:cNvGraphicFramePr>
            <a:graphicFrameLocks/>
          </p:cNvGraphicFramePr>
          <p:nvPr/>
        </p:nvGraphicFramePr>
        <p:xfrm>
          <a:off x="4714875" y="928688"/>
          <a:ext cx="3552825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57" name="公式" r:id="rId5" imgW="4000424" imgH="790507" progId="Equation.3">
                  <p:embed/>
                </p:oleObj>
              </mc:Choice>
              <mc:Fallback>
                <p:oleObj name="公式" r:id="rId5" imgW="4000424" imgH="790507" progId="Equation.3">
                  <p:embed/>
                  <p:pic>
                    <p:nvPicPr>
                      <p:cNvPr id="237573" name="Object 5">
                        <a:extLst>
                          <a:ext uri="{FF2B5EF4-FFF2-40B4-BE49-F238E27FC236}">
                            <a16:creationId xmlns:a16="http://schemas.microsoft.com/office/drawing/2014/main" id="{5EFE433F-6BE5-4460-965D-D7453CFC32F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75" y="928688"/>
                        <a:ext cx="3552825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574" name="Object 6">
            <a:extLst>
              <a:ext uri="{FF2B5EF4-FFF2-40B4-BE49-F238E27FC236}">
                <a16:creationId xmlns:a16="http://schemas.microsoft.com/office/drawing/2014/main" id="{5774AFF3-6C02-4D51-ABB6-B17808780A22}"/>
              </a:ext>
            </a:extLst>
          </p:cNvPr>
          <p:cNvGraphicFramePr>
            <a:graphicFrameLocks/>
          </p:cNvGraphicFramePr>
          <p:nvPr/>
        </p:nvGraphicFramePr>
        <p:xfrm>
          <a:off x="788988" y="1963738"/>
          <a:ext cx="159702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58" name="公式" r:id="rId7" imgW="1781092" imgH="419134" progId="Equation.3">
                  <p:embed/>
                </p:oleObj>
              </mc:Choice>
              <mc:Fallback>
                <p:oleObj name="公式" r:id="rId7" imgW="1781092" imgH="419134" progId="Equation.3">
                  <p:embed/>
                  <p:pic>
                    <p:nvPicPr>
                      <p:cNvPr id="237574" name="Object 6">
                        <a:extLst>
                          <a:ext uri="{FF2B5EF4-FFF2-40B4-BE49-F238E27FC236}">
                            <a16:creationId xmlns:a16="http://schemas.microsoft.com/office/drawing/2014/main" id="{5774AFF3-6C02-4D51-ABB6-B17808780A2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1963738"/>
                        <a:ext cx="1597025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575" name="Object 7">
            <a:extLst>
              <a:ext uri="{FF2B5EF4-FFF2-40B4-BE49-F238E27FC236}">
                <a16:creationId xmlns:a16="http://schemas.microsoft.com/office/drawing/2014/main" id="{6E30AA67-0547-474B-8F9D-0FCDE2B782BA}"/>
              </a:ext>
            </a:extLst>
          </p:cNvPr>
          <p:cNvGraphicFramePr>
            <a:graphicFrameLocks/>
          </p:cNvGraphicFramePr>
          <p:nvPr/>
        </p:nvGraphicFramePr>
        <p:xfrm>
          <a:off x="3282950" y="1954213"/>
          <a:ext cx="29273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59" name="公式" r:id="rId9" imgW="3286029" imgH="428625" progId="Equation.3">
                  <p:embed/>
                </p:oleObj>
              </mc:Choice>
              <mc:Fallback>
                <p:oleObj name="公式" r:id="rId9" imgW="3286029" imgH="428625" progId="Equation.3">
                  <p:embed/>
                  <p:pic>
                    <p:nvPicPr>
                      <p:cNvPr id="237575" name="Object 7">
                        <a:extLst>
                          <a:ext uri="{FF2B5EF4-FFF2-40B4-BE49-F238E27FC236}">
                            <a16:creationId xmlns:a16="http://schemas.microsoft.com/office/drawing/2014/main" id="{6E30AA67-0547-474B-8F9D-0FCDE2B782B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950" y="1954213"/>
                        <a:ext cx="29273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576" name="Object 8">
            <a:extLst>
              <a:ext uri="{FF2B5EF4-FFF2-40B4-BE49-F238E27FC236}">
                <a16:creationId xmlns:a16="http://schemas.microsoft.com/office/drawing/2014/main" id="{81B63FBF-BA89-4393-AC89-D5CCB9DB67A2}"/>
              </a:ext>
            </a:extLst>
          </p:cNvPr>
          <p:cNvGraphicFramePr>
            <a:graphicFrameLocks/>
          </p:cNvGraphicFramePr>
          <p:nvPr/>
        </p:nvGraphicFramePr>
        <p:xfrm>
          <a:off x="2127250" y="2724150"/>
          <a:ext cx="320675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60" name="公式" r:id="rId11" imgW="3609892" imgH="466589" progId="Equation.3">
                  <p:embed/>
                </p:oleObj>
              </mc:Choice>
              <mc:Fallback>
                <p:oleObj name="公式" r:id="rId11" imgW="3609892" imgH="466589" progId="Equation.3">
                  <p:embed/>
                  <p:pic>
                    <p:nvPicPr>
                      <p:cNvPr id="237576" name="Object 8">
                        <a:extLst>
                          <a:ext uri="{FF2B5EF4-FFF2-40B4-BE49-F238E27FC236}">
                            <a16:creationId xmlns:a16="http://schemas.microsoft.com/office/drawing/2014/main" id="{81B63FBF-BA89-4393-AC89-D5CCB9DB67A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7250" y="2724150"/>
                        <a:ext cx="3206750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7577" name="Text Box 9">
            <a:extLst>
              <a:ext uri="{FF2B5EF4-FFF2-40B4-BE49-F238E27FC236}">
                <a16:creationId xmlns:a16="http://schemas.microsoft.com/office/drawing/2014/main" id="{A1411607-C346-4106-B9B5-129C81A78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438" y="2708275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FF"/>
                </a:solidFill>
              </a:rPr>
              <a:t>光强</a:t>
            </a:r>
          </a:p>
        </p:txBody>
      </p:sp>
      <p:sp>
        <p:nvSpPr>
          <p:cNvPr id="237578" name="Rectangle 10">
            <a:extLst>
              <a:ext uri="{FF2B5EF4-FFF2-40B4-BE49-F238E27FC236}">
                <a16:creationId xmlns:a16="http://schemas.microsoft.com/office/drawing/2014/main" id="{888F5307-2377-4E6F-BA27-176DA17EF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0238" y="2603500"/>
            <a:ext cx="279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>
                <a:solidFill>
                  <a:srgbClr val="E8FE18"/>
                </a:solidFill>
              </a:rPr>
              <a:t>P</a:t>
            </a:r>
          </a:p>
        </p:txBody>
      </p:sp>
      <p:sp>
        <p:nvSpPr>
          <p:cNvPr id="237579" name="Line 11">
            <a:extLst>
              <a:ext uri="{FF2B5EF4-FFF2-40B4-BE49-F238E27FC236}">
                <a16:creationId xmlns:a16="http://schemas.microsoft.com/office/drawing/2014/main" id="{BFE3F6D1-0523-4B07-8E0C-14FA972112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05613" y="2420938"/>
            <a:ext cx="1511300" cy="792162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none" w="med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7580" name="Line 12">
            <a:extLst>
              <a:ext uri="{FF2B5EF4-FFF2-40B4-BE49-F238E27FC236}">
                <a16:creationId xmlns:a16="http://schemas.microsoft.com/office/drawing/2014/main" id="{7FB89A3B-A233-4BD2-B07A-969FA90D89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24650" y="2425700"/>
            <a:ext cx="1597025" cy="173672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none" w="med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7581" name="Rectangle 13">
            <a:extLst>
              <a:ext uri="{FF2B5EF4-FFF2-40B4-BE49-F238E27FC236}">
                <a16:creationId xmlns:a16="http://schemas.microsoft.com/office/drawing/2014/main" id="{A4C6C09E-E7F3-41BC-A52A-F7A1C3456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3068638"/>
            <a:ext cx="254000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rgbClr val="66FF33"/>
                </a:solidFill>
              </a:rPr>
              <a:t>1</a:t>
            </a:r>
          </a:p>
        </p:txBody>
      </p:sp>
      <p:sp>
        <p:nvSpPr>
          <p:cNvPr id="237582" name="Rectangle 14">
            <a:extLst>
              <a:ext uri="{FF2B5EF4-FFF2-40B4-BE49-F238E27FC236}">
                <a16:creationId xmlns:a16="http://schemas.microsoft.com/office/drawing/2014/main" id="{27D7D055-E7FD-44A1-905B-8E9130E73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4238625"/>
            <a:ext cx="2540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rgbClr val="66FF33"/>
                </a:solidFill>
              </a:rPr>
              <a:t>2</a:t>
            </a:r>
            <a:endParaRPr lang="en-US" altLang="zh-CN" sz="1000">
              <a:solidFill>
                <a:srgbClr val="66FF33"/>
              </a:solidFill>
            </a:endParaRPr>
          </a:p>
        </p:txBody>
      </p:sp>
      <p:sp>
        <p:nvSpPr>
          <p:cNvPr id="237583" name="Rectangle 15">
            <a:extLst>
              <a:ext uri="{FF2B5EF4-FFF2-40B4-BE49-F238E27FC236}">
                <a16:creationId xmlns:a16="http://schemas.microsoft.com/office/drawing/2014/main" id="{A69AB10F-78B0-4B6C-8563-E8F8269F8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8038" y="2493963"/>
            <a:ext cx="368300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>
                <a:solidFill>
                  <a:srgbClr val="E8FE18"/>
                </a:solidFill>
              </a:rPr>
              <a:t>r</a:t>
            </a:r>
            <a:r>
              <a:rPr lang="en-US" altLang="zh-CN" i="1" baseline="-25000">
                <a:solidFill>
                  <a:srgbClr val="E8FE18"/>
                </a:solidFill>
              </a:rPr>
              <a:t>1</a:t>
            </a:r>
            <a:endParaRPr lang="en-US" altLang="zh-CN" i="1">
              <a:solidFill>
                <a:srgbClr val="E8FE18"/>
              </a:solidFill>
            </a:endParaRPr>
          </a:p>
        </p:txBody>
      </p:sp>
      <p:sp>
        <p:nvSpPr>
          <p:cNvPr id="237584" name="Rectangle 16">
            <a:extLst>
              <a:ext uri="{FF2B5EF4-FFF2-40B4-BE49-F238E27FC236}">
                <a16:creationId xmlns:a16="http://schemas.microsoft.com/office/drawing/2014/main" id="{68BE798B-54AB-428D-9986-D3AF3CF38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3573463"/>
            <a:ext cx="330200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>
                <a:solidFill>
                  <a:srgbClr val="E8FE18"/>
                </a:solidFill>
              </a:rPr>
              <a:t>r</a:t>
            </a:r>
            <a:r>
              <a:rPr lang="en-US" altLang="zh-CN" i="1" baseline="-25000">
                <a:solidFill>
                  <a:srgbClr val="E8FE18"/>
                </a:solidFill>
              </a:rPr>
              <a:t>2</a:t>
            </a:r>
            <a:endParaRPr lang="en-US" altLang="zh-CN" sz="1000" i="1">
              <a:solidFill>
                <a:srgbClr val="E8FE18"/>
              </a:solidFill>
            </a:endParaRPr>
          </a:p>
          <a:p>
            <a:pPr algn="just" eaLnBrk="1" hangingPunct="1"/>
            <a:endParaRPr lang="en-US" altLang="zh-CN" sz="1000" i="1">
              <a:solidFill>
                <a:srgbClr val="E8FE18"/>
              </a:solidFill>
            </a:endParaRPr>
          </a:p>
        </p:txBody>
      </p:sp>
      <p:sp>
        <p:nvSpPr>
          <p:cNvPr id="237585" name="Rectangle 17">
            <a:extLst>
              <a:ext uri="{FF2B5EF4-FFF2-40B4-BE49-F238E27FC236}">
                <a16:creationId xmlns:a16="http://schemas.microsoft.com/office/drawing/2014/main" id="{F22F0D1A-A7ED-4211-A036-DA789FE25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4488" y="2709863"/>
            <a:ext cx="4064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6000">
                <a:solidFill>
                  <a:srgbClr val="66FF33"/>
                </a:solidFill>
              </a:rPr>
              <a:t>·</a:t>
            </a:r>
            <a:endParaRPr lang="en-US" altLang="zh-CN" sz="2800">
              <a:solidFill>
                <a:srgbClr val="66FF33"/>
              </a:solidFill>
            </a:endParaRPr>
          </a:p>
        </p:txBody>
      </p:sp>
      <p:sp>
        <p:nvSpPr>
          <p:cNvPr id="237586" name="Rectangle 18">
            <a:extLst>
              <a:ext uri="{FF2B5EF4-FFF2-40B4-BE49-F238E27FC236}">
                <a16:creationId xmlns:a16="http://schemas.microsoft.com/office/drawing/2014/main" id="{69B87A11-F9B4-4FAD-A0DE-0DE2340A5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224" y="3707185"/>
            <a:ext cx="571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6000" dirty="0">
                <a:solidFill>
                  <a:srgbClr val="66FF33"/>
                </a:solidFill>
              </a:rPr>
              <a:t>·</a:t>
            </a:r>
            <a:endParaRPr lang="en-US" altLang="zh-CN" sz="2800" dirty="0">
              <a:solidFill>
                <a:srgbClr val="66FF33"/>
              </a:solidFill>
            </a:endParaRPr>
          </a:p>
        </p:txBody>
      </p:sp>
      <p:sp>
        <p:nvSpPr>
          <p:cNvPr id="237587" name="Text Box 19">
            <a:extLst>
              <a:ext uri="{FF2B5EF4-FFF2-40B4-BE49-F238E27FC236}">
                <a16:creationId xmlns:a16="http://schemas.microsoft.com/office/drawing/2014/main" id="{595326CC-DE77-423F-BC2D-94CE656DA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3548063"/>
            <a:ext cx="1766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当干涉项 </a:t>
            </a:r>
          </a:p>
        </p:txBody>
      </p:sp>
      <p:graphicFrame>
        <p:nvGraphicFramePr>
          <p:cNvPr id="237588" name="Object 20">
            <a:extLst>
              <a:ext uri="{FF2B5EF4-FFF2-40B4-BE49-F238E27FC236}">
                <a16:creationId xmlns:a16="http://schemas.microsoft.com/office/drawing/2014/main" id="{4462EDA6-ED6F-4E88-B1D3-70C835E177BB}"/>
              </a:ext>
            </a:extLst>
          </p:cNvPr>
          <p:cNvGraphicFramePr>
            <a:graphicFrameLocks noGrp="1"/>
          </p:cNvGraphicFramePr>
          <p:nvPr>
            <p:ph sz="quarter" idx="4294967295"/>
          </p:nvPr>
        </p:nvGraphicFramePr>
        <p:xfrm>
          <a:off x="2195513" y="3571875"/>
          <a:ext cx="193357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61" name="公式" r:id="rId13" imgW="2162143" imgH="419134" progId="Equation.3">
                  <p:embed/>
                </p:oleObj>
              </mc:Choice>
              <mc:Fallback>
                <p:oleObj name="公式" r:id="rId13" imgW="2162143" imgH="419134" progId="Equation.3">
                  <p:embed/>
                  <p:pic>
                    <p:nvPicPr>
                      <p:cNvPr id="237588" name="Object 20">
                        <a:extLst>
                          <a:ext uri="{FF2B5EF4-FFF2-40B4-BE49-F238E27FC236}">
                            <a16:creationId xmlns:a16="http://schemas.microsoft.com/office/drawing/2014/main" id="{4462EDA6-ED6F-4E88-B1D3-70C835E177BB}"/>
                          </a:ext>
                        </a:extLst>
                      </p:cNvPr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3571875"/>
                        <a:ext cx="193357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589" name="Object 21">
            <a:extLst>
              <a:ext uri="{FF2B5EF4-FFF2-40B4-BE49-F238E27FC236}">
                <a16:creationId xmlns:a16="http://schemas.microsoft.com/office/drawing/2014/main" id="{A1E32308-5BFD-41B2-A708-4DE0FF9F3715}"/>
              </a:ext>
            </a:extLst>
          </p:cNvPr>
          <p:cNvGraphicFramePr>
            <a:graphicFrameLocks noGrp="1"/>
          </p:cNvGraphicFramePr>
          <p:nvPr>
            <p:ph type="title" sz="quarter" idx="4294967295"/>
          </p:nvPr>
        </p:nvGraphicFramePr>
        <p:xfrm>
          <a:off x="2195513" y="4324350"/>
          <a:ext cx="193357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62" name="公式" r:id="rId15" imgW="2162143" imgH="419134" progId="Equation.3">
                  <p:embed/>
                </p:oleObj>
              </mc:Choice>
              <mc:Fallback>
                <p:oleObj name="公式" r:id="rId15" imgW="2162143" imgH="419134" progId="Equation.3">
                  <p:embed/>
                  <p:pic>
                    <p:nvPicPr>
                      <p:cNvPr id="237589" name="Object 21">
                        <a:extLst>
                          <a:ext uri="{FF2B5EF4-FFF2-40B4-BE49-F238E27FC236}">
                            <a16:creationId xmlns:a16="http://schemas.microsoft.com/office/drawing/2014/main" id="{A1E32308-5BFD-41B2-A708-4DE0FF9F3715}"/>
                          </a:ext>
                        </a:extLst>
                      </p:cNvPr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324350"/>
                        <a:ext cx="193357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7590" name="Text Box 22">
            <a:extLst>
              <a:ext uri="{FF2B5EF4-FFF2-40B4-BE49-F238E27FC236}">
                <a16:creationId xmlns:a16="http://schemas.microsoft.com/office/drawing/2014/main" id="{E41419A2-FA7F-4C7F-AECE-652E5CFEE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3538538"/>
            <a:ext cx="309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solidFill>
                  <a:schemeClr val="bg1"/>
                </a:solidFill>
              </a:rPr>
              <a:t>, </a:t>
            </a:r>
            <a:r>
              <a:rPr kumimoji="0" lang="zh-CN" altLang="en-US">
                <a:solidFill>
                  <a:srgbClr val="00FFFF"/>
                </a:solidFill>
              </a:rPr>
              <a:t>非相干叠加</a:t>
            </a:r>
          </a:p>
        </p:txBody>
      </p:sp>
      <p:sp>
        <p:nvSpPr>
          <p:cNvPr id="237591" name="Text Box 23">
            <a:extLst>
              <a:ext uri="{FF2B5EF4-FFF2-40B4-BE49-F238E27FC236}">
                <a16:creationId xmlns:a16="http://schemas.microsoft.com/office/drawing/2014/main" id="{D723A4D8-2274-48BD-A096-79BC79127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4229100"/>
            <a:ext cx="2232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solidFill>
                  <a:schemeClr val="bg1"/>
                </a:solidFill>
              </a:rPr>
              <a:t>, </a:t>
            </a:r>
            <a:r>
              <a:rPr kumimoji="0" lang="zh-CN" altLang="en-US">
                <a:solidFill>
                  <a:srgbClr val="00FFFF"/>
                </a:solidFill>
              </a:rPr>
              <a:t>相干叠加</a:t>
            </a:r>
          </a:p>
        </p:txBody>
      </p:sp>
      <p:sp>
        <p:nvSpPr>
          <p:cNvPr id="237592" name="Text Box 24">
            <a:extLst>
              <a:ext uri="{FF2B5EF4-FFF2-40B4-BE49-F238E27FC236}">
                <a16:creationId xmlns:a16="http://schemas.microsoft.com/office/drawing/2014/main" id="{2658C8AD-DD60-4408-9B3D-41AE2D7F0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4267200"/>
            <a:ext cx="1812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当干涉项 </a:t>
            </a:r>
          </a:p>
        </p:txBody>
      </p:sp>
      <p:graphicFrame>
        <p:nvGraphicFramePr>
          <p:cNvPr id="237593" name="Object 25">
            <a:extLst>
              <a:ext uri="{FF2B5EF4-FFF2-40B4-BE49-F238E27FC236}">
                <a16:creationId xmlns:a16="http://schemas.microsoft.com/office/drawing/2014/main" id="{380E37EE-4B52-4F14-9AA3-784E41FA7EB1}"/>
              </a:ext>
            </a:extLst>
          </p:cNvPr>
          <p:cNvGraphicFramePr>
            <a:graphicFrameLocks/>
          </p:cNvGraphicFramePr>
          <p:nvPr/>
        </p:nvGraphicFramePr>
        <p:xfrm>
          <a:off x="709613" y="5127625"/>
          <a:ext cx="105092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63" name="公式" r:id="rId17" imgW="1152633" imgH="419134" progId="Equation.3">
                  <p:embed/>
                </p:oleObj>
              </mc:Choice>
              <mc:Fallback>
                <p:oleObj name="公式" r:id="rId17" imgW="1152633" imgH="419134" progId="Equation.3">
                  <p:embed/>
                  <p:pic>
                    <p:nvPicPr>
                      <p:cNvPr id="237593" name="Object 25">
                        <a:extLst>
                          <a:ext uri="{FF2B5EF4-FFF2-40B4-BE49-F238E27FC236}">
                            <a16:creationId xmlns:a16="http://schemas.microsoft.com/office/drawing/2014/main" id="{380E37EE-4B52-4F14-9AA3-784E41FA7EB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613" y="5127625"/>
                        <a:ext cx="105092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594" name="Object 26">
            <a:extLst>
              <a:ext uri="{FF2B5EF4-FFF2-40B4-BE49-F238E27FC236}">
                <a16:creationId xmlns:a16="http://schemas.microsoft.com/office/drawing/2014/main" id="{0597436A-CBC5-4355-863D-86995C2E4B97}"/>
              </a:ext>
            </a:extLst>
          </p:cNvPr>
          <p:cNvGraphicFramePr>
            <a:graphicFrameLocks/>
          </p:cNvGraphicFramePr>
          <p:nvPr/>
        </p:nvGraphicFramePr>
        <p:xfrm>
          <a:off x="1881188" y="4946650"/>
          <a:ext cx="6178550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64" name="公式" r:id="rId19" imgW="6981857" imgH="790507" progId="Equation.3">
                  <p:embed/>
                </p:oleObj>
              </mc:Choice>
              <mc:Fallback>
                <p:oleObj name="公式" r:id="rId19" imgW="6981857" imgH="790507" progId="Equation.3">
                  <p:embed/>
                  <p:pic>
                    <p:nvPicPr>
                      <p:cNvPr id="237594" name="Object 26">
                        <a:extLst>
                          <a:ext uri="{FF2B5EF4-FFF2-40B4-BE49-F238E27FC236}">
                            <a16:creationId xmlns:a16="http://schemas.microsoft.com/office/drawing/2014/main" id="{0597436A-CBC5-4355-863D-86995C2E4B9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1188" y="4946650"/>
                        <a:ext cx="6178550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595" name="Object 27">
            <a:extLst>
              <a:ext uri="{FF2B5EF4-FFF2-40B4-BE49-F238E27FC236}">
                <a16:creationId xmlns:a16="http://schemas.microsoft.com/office/drawing/2014/main" id="{61B4AB9B-6452-441E-A39F-99CA8EBC689F}"/>
              </a:ext>
            </a:extLst>
          </p:cNvPr>
          <p:cNvGraphicFramePr>
            <a:graphicFrameLocks/>
          </p:cNvGraphicFramePr>
          <p:nvPr/>
        </p:nvGraphicFramePr>
        <p:xfrm>
          <a:off x="1946275" y="5703888"/>
          <a:ext cx="5218113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65" name="公式" r:id="rId21" imgW="5895892" imgH="790507" progId="Equation.3">
                  <p:embed/>
                </p:oleObj>
              </mc:Choice>
              <mc:Fallback>
                <p:oleObj name="公式" r:id="rId21" imgW="5895892" imgH="790507" progId="Equation.3">
                  <p:embed/>
                  <p:pic>
                    <p:nvPicPr>
                      <p:cNvPr id="237595" name="Object 27">
                        <a:extLst>
                          <a:ext uri="{FF2B5EF4-FFF2-40B4-BE49-F238E27FC236}">
                            <a16:creationId xmlns:a16="http://schemas.microsoft.com/office/drawing/2014/main" id="{61B4AB9B-6452-441E-A39F-99CA8EBC689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6275" y="5703888"/>
                        <a:ext cx="5218113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8" name="灯片编号占位符 1">
            <a:extLst>
              <a:ext uri="{FF2B5EF4-FFF2-40B4-BE49-F238E27FC236}">
                <a16:creationId xmlns:a16="http://schemas.microsoft.com/office/drawing/2014/main" id="{95C1B0F4-B2D5-4A47-A25B-F6652DF5181E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B008BA3-B4F4-4D03-93EF-8ADC1E3A80AA}" type="slidenum">
              <a:rPr lang="en-US" altLang="zh-CN" b="0">
                <a:solidFill>
                  <a:srgbClr val="FF00FF"/>
                </a:solidFill>
              </a:rPr>
              <a:pPr eaLnBrk="1" hangingPunct="1"/>
              <a:t>10</a:t>
            </a:fld>
            <a:r>
              <a:rPr lang="en-US" altLang="zh-CN" b="0">
                <a:solidFill>
                  <a:srgbClr val="FF00FF"/>
                </a:solidFill>
              </a:rPr>
              <a:t>/25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7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7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7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7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7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7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7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7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7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7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7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7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37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37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37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37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3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3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3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37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3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37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37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237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237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0" grpId="0" autoUpdateAnimBg="0"/>
      <p:bldP spid="237571" grpId="0" autoUpdateAnimBg="0"/>
      <p:bldP spid="237577" grpId="0" autoUpdateAnimBg="0"/>
      <p:bldP spid="237578" grpId="0" autoUpdateAnimBg="0"/>
      <p:bldP spid="237581" grpId="0" autoUpdateAnimBg="0"/>
      <p:bldP spid="237582" grpId="0" autoUpdateAnimBg="0"/>
      <p:bldP spid="237583" grpId="0" autoUpdateAnimBg="0"/>
      <p:bldP spid="237584" grpId="0" autoUpdateAnimBg="0"/>
      <p:bldP spid="237585" grpId="0" autoUpdateAnimBg="0"/>
      <p:bldP spid="237586" grpId="0" autoUpdateAnimBg="0"/>
      <p:bldP spid="237587" grpId="0" autoUpdateAnimBg="0"/>
      <p:bldP spid="237590" grpId="0"/>
      <p:bldP spid="237591" grpId="0"/>
      <p:bldP spid="237592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>
            <a:extLst>
              <a:ext uri="{FF2B5EF4-FFF2-40B4-BE49-F238E27FC236}">
                <a16:creationId xmlns:a16="http://schemas.microsoft.com/office/drawing/2014/main" id="{E9CFF574-6732-41E1-9A7E-22BF3EC1A9B4}"/>
              </a:ext>
            </a:extLst>
          </p:cNvPr>
          <p:cNvGraphicFramePr>
            <a:graphicFrameLocks/>
          </p:cNvGraphicFramePr>
          <p:nvPr/>
        </p:nvGraphicFramePr>
        <p:xfrm>
          <a:off x="1241425" y="1001713"/>
          <a:ext cx="105092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07" name="公式" r:id="rId3" imgW="1152633" imgH="419134" progId="Equation.3">
                  <p:embed/>
                </p:oleObj>
              </mc:Choice>
              <mc:Fallback>
                <p:oleObj name="公式" r:id="rId3" imgW="1152633" imgH="419134" progId="Equation.3">
                  <p:embed/>
                  <p:pic>
                    <p:nvPicPr>
                      <p:cNvPr id="16386" name="Object 2">
                        <a:extLst>
                          <a:ext uri="{FF2B5EF4-FFF2-40B4-BE49-F238E27FC236}">
                            <a16:creationId xmlns:a16="http://schemas.microsoft.com/office/drawing/2014/main" id="{E9CFF574-6732-41E1-9A7E-22BF3EC1A9B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1425" y="1001713"/>
                        <a:ext cx="1050925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3">
            <a:extLst>
              <a:ext uri="{FF2B5EF4-FFF2-40B4-BE49-F238E27FC236}">
                <a16:creationId xmlns:a16="http://schemas.microsoft.com/office/drawing/2014/main" id="{1C800187-CD98-4606-9AC7-5BBB825FCB52}"/>
              </a:ext>
            </a:extLst>
          </p:cNvPr>
          <p:cNvGraphicFramePr>
            <a:graphicFrameLocks/>
          </p:cNvGraphicFramePr>
          <p:nvPr/>
        </p:nvGraphicFramePr>
        <p:xfrm>
          <a:off x="1333500" y="1550988"/>
          <a:ext cx="94932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08" name="公式" r:id="rId5" imgW="1038257" imgH="380864" progId="Equation.3">
                  <p:embed/>
                </p:oleObj>
              </mc:Choice>
              <mc:Fallback>
                <p:oleObj name="公式" r:id="rId5" imgW="1038257" imgH="380864" progId="Equation.3">
                  <p:embed/>
                  <p:pic>
                    <p:nvPicPr>
                      <p:cNvPr id="16387" name="Object 3">
                        <a:extLst>
                          <a:ext uri="{FF2B5EF4-FFF2-40B4-BE49-F238E27FC236}">
                            <a16:creationId xmlns:a16="http://schemas.microsoft.com/office/drawing/2014/main" id="{1C800187-CD98-4606-9AC7-5BBB825FCB5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1550988"/>
                        <a:ext cx="94932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" name="Object 4">
            <a:extLst>
              <a:ext uri="{FF2B5EF4-FFF2-40B4-BE49-F238E27FC236}">
                <a16:creationId xmlns:a16="http://schemas.microsoft.com/office/drawing/2014/main" id="{F39552FE-440E-4946-92AF-1B48E3893CBD}"/>
              </a:ext>
            </a:extLst>
          </p:cNvPr>
          <p:cNvGraphicFramePr>
            <a:graphicFrameLocks/>
          </p:cNvGraphicFramePr>
          <p:nvPr/>
        </p:nvGraphicFramePr>
        <p:xfrm>
          <a:off x="3467100" y="846138"/>
          <a:ext cx="3586163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09" name="公式" r:id="rId7" imgW="4038651" imgH="790507" progId="Equation.3">
                  <p:embed/>
                </p:oleObj>
              </mc:Choice>
              <mc:Fallback>
                <p:oleObj name="公式" r:id="rId7" imgW="4038651" imgH="790507" progId="Equation.3">
                  <p:embed/>
                  <p:pic>
                    <p:nvPicPr>
                      <p:cNvPr id="16388" name="Object 4">
                        <a:extLst>
                          <a:ext uri="{FF2B5EF4-FFF2-40B4-BE49-F238E27FC236}">
                            <a16:creationId xmlns:a16="http://schemas.microsoft.com/office/drawing/2014/main" id="{F39552FE-440E-4946-92AF-1B48E3893CB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7100" y="846138"/>
                        <a:ext cx="3586163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9" name="AutoShape 5">
            <a:extLst>
              <a:ext uri="{FF2B5EF4-FFF2-40B4-BE49-F238E27FC236}">
                <a16:creationId xmlns:a16="http://schemas.microsoft.com/office/drawing/2014/main" id="{421D1D2A-5F7E-41F8-9868-3E25EECBB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260350"/>
            <a:ext cx="360363" cy="576263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16390" name="Text Box 6">
            <a:extLst>
              <a:ext uri="{FF2B5EF4-FFF2-40B4-BE49-F238E27FC236}">
                <a16:creationId xmlns:a16="http://schemas.microsoft.com/office/drawing/2014/main" id="{BEDE817B-AADE-4FAE-AFB7-EA1CE45F69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331788"/>
            <a:ext cx="1439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讨论</a:t>
            </a:r>
          </a:p>
        </p:txBody>
      </p:sp>
      <p:graphicFrame>
        <p:nvGraphicFramePr>
          <p:cNvPr id="16391" name="Object 5">
            <a:extLst>
              <a:ext uri="{FF2B5EF4-FFF2-40B4-BE49-F238E27FC236}">
                <a16:creationId xmlns:a16="http://schemas.microsoft.com/office/drawing/2014/main" id="{7B713C0C-FA6F-4535-910A-50F50E6780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7213" y="2143125"/>
          <a:ext cx="6316662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10" name="公式" r:id="rId9" imgW="3248108" imgH="352391" progId="Equation.3">
                  <p:embed/>
                </p:oleObj>
              </mc:Choice>
              <mc:Fallback>
                <p:oleObj name="公式" r:id="rId9" imgW="3248108" imgH="352391" progId="Equation.3">
                  <p:embed/>
                  <p:pic>
                    <p:nvPicPr>
                      <p:cNvPr id="16391" name="Object 5">
                        <a:extLst>
                          <a:ext uri="{FF2B5EF4-FFF2-40B4-BE49-F238E27FC236}">
                            <a16:creationId xmlns:a16="http://schemas.microsoft.com/office/drawing/2014/main" id="{7B713C0C-FA6F-4535-910A-50F50E6780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7213" y="2143125"/>
                        <a:ext cx="6316662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6">
            <a:extLst>
              <a:ext uri="{FF2B5EF4-FFF2-40B4-BE49-F238E27FC236}">
                <a16:creationId xmlns:a16="http://schemas.microsoft.com/office/drawing/2014/main" id="{48F4B535-89CC-4EB6-89B4-7D7EFDC27485}"/>
              </a:ext>
            </a:extLst>
          </p:cNvPr>
          <p:cNvGraphicFramePr>
            <a:graphicFrameLocks/>
          </p:cNvGraphicFramePr>
          <p:nvPr/>
        </p:nvGraphicFramePr>
        <p:xfrm>
          <a:off x="2381250" y="2989263"/>
          <a:ext cx="5976938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11" name="公式" r:id="rId11" imgW="6753104" imgH="790507" progId="Equation.3">
                  <p:embed/>
                </p:oleObj>
              </mc:Choice>
              <mc:Fallback>
                <p:oleObj name="公式" r:id="rId11" imgW="6753104" imgH="790507" progId="Equation.3">
                  <p:embed/>
                  <p:pic>
                    <p:nvPicPr>
                      <p:cNvPr id="16392" name="Object 6">
                        <a:extLst>
                          <a:ext uri="{FF2B5EF4-FFF2-40B4-BE49-F238E27FC236}">
                            <a16:creationId xmlns:a16="http://schemas.microsoft.com/office/drawing/2014/main" id="{48F4B535-89CC-4EB6-89B4-7D7EFDC2748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0" y="2989263"/>
                        <a:ext cx="5976938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3" name="Text Box 9">
            <a:extLst>
              <a:ext uri="{FF2B5EF4-FFF2-40B4-BE49-F238E27FC236}">
                <a16:creationId xmlns:a16="http://schemas.microsoft.com/office/drawing/2014/main" id="{83993BAA-015E-4D38-86BD-2CE77DC59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75" y="328613"/>
            <a:ext cx="2736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SzPct val="80000"/>
              <a:buFont typeface="Wingdings" panose="05000000000000000000" pitchFamily="2" charset="2"/>
              <a:buChar char="u"/>
            </a:pPr>
            <a:r>
              <a:rPr lang="zh-CN" altLang="en-US">
                <a:solidFill>
                  <a:srgbClr val="66FFFF"/>
                </a:solidFill>
                <a:latin typeface="宋体" panose="02010600030101010101" pitchFamily="2" charset="-122"/>
              </a:rPr>
              <a:t>非相干叠加</a:t>
            </a:r>
          </a:p>
        </p:txBody>
      </p:sp>
      <p:graphicFrame>
        <p:nvGraphicFramePr>
          <p:cNvPr id="16395" name="Object 7">
            <a:extLst>
              <a:ext uri="{FF2B5EF4-FFF2-40B4-BE49-F238E27FC236}">
                <a16:creationId xmlns:a16="http://schemas.microsoft.com/office/drawing/2014/main" id="{62C27E2C-2C62-46CC-944B-59FB29F714D9}"/>
              </a:ext>
            </a:extLst>
          </p:cNvPr>
          <p:cNvGraphicFramePr>
            <a:graphicFrameLocks/>
          </p:cNvGraphicFramePr>
          <p:nvPr/>
        </p:nvGraphicFramePr>
        <p:xfrm>
          <a:off x="1285875" y="3714750"/>
          <a:ext cx="169862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12" name="公式" r:id="rId13" imgW="1895469" imgH="419134" progId="Equation.3">
                  <p:embed/>
                </p:oleObj>
              </mc:Choice>
              <mc:Fallback>
                <p:oleObj name="公式" r:id="rId13" imgW="1895469" imgH="419134" progId="Equation.3">
                  <p:embed/>
                  <p:pic>
                    <p:nvPicPr>
                      <p:cNvPr id="16395" name="Object 7">
                        <a:extLst>
                          <a:ext uri="{FF2B5EF4-FFF2-40B4-BE49-F238E27FC236}">
                            <a16:creationId xmlns:a16="http://schemas.microsoft.com/office/drawing/2014/main" id="{62C27E2C-2C62-46CC-944B-59FB29F714D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3714750"/>
                        <a:ext cx="169862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7" name="Object 8">
            <a:extLst>
              <a:ext uri="{FF2B5EF4-FFF2-40B4-BE49-F238E27FC236}">
                <a16:creationId xmlns:a16="http://schemas.microsoft.com/office/drawing/2014/main" id="{C9BCD693-CB4F-4910-B6F6-C8D2DCB15DF3}"/>
              </a:ext>
            </a:extLst>
          </p:cNvPr>
          <p:cNvGraphicFramePr>
            <a:graphicFrameLocks/>
          </p:cNvGraphicFramePr>
          <p:nvPr/>
        </p:nvGraphicFramePr>
        <p:xfrm>
          <a:off x="6643688" y="5826125"/>
          <a:ext cx="1865312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13" name="公式" r:id="rId15" imgW="1533378" imgH="380864" progId="Equation.3">
                  <p:embed/>
                </p:oleObj>
              </mc:Choice>
              <mc:Fallback>
                <p:oleObj name="公式" r:id="rId15" imgW="1533378" imgH="380864" progId="Equation.3">
                  <p:embed/>
                  <p:pic>
                    <p:nvPicPr>
                      <p:cNvPr id="16397" name="Object 8">
                        <a:extLst>
                          <a:ext uri="{FF2B5EF4-FFF2-40B4-BE49-F238E27FC236}">
                            <a16:creationId xmlns:a16="http://schemas.microsoft.com/office/drawing/2014/main" id="{C9BCD693-CB4F-4910-B6F6-C8D2DCB15DF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3688" y="5826125"/>
                        <a:ext cx="1865312" cy="5318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8" name="Object 9">
            <a:extLst>
              <a:ext uri="{FF2B5EF4-FFF2-40B4-BE49-F238E27FC236}">
                <a16:creationId xmlns:a16="http://schemas.microsoft.com/office/drawing/2014/main" id="{E63B4004-8226-4A00-A449-E8CBB3FF2B52}"/>
              </a:ext>
            </a:extLst>
          </p:cNvPr>
          <p:cNvGraphicFramePr>
            <a:graphicFrameLocks/>
          </p:cNvGraphicFramePr>
          <p:nvPr/>
        </p:nvGraphicFramePr>
        <p:xfrm>
          <a:off x="893763" y="5808663"/>
          <a:ext cx="1106487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14" name="公式" r:id="rId17" imgW="1219302" imgH="380864" progId="Equation.3">
                  <p:embed/>
                </p:oleObj>
              </mc:Choice>
              <mc:Fallback>
                <p:oleObj name="公式" r:id="rId17" imgW="1219302" imgH="380864" progId="Equation.3">
                  <p:embed/>
                  <p:pic>
                    <p:nvPicPr>
                      <p:cNvPr id="16398" name="Object 9">
                        <a:extLst>
                          <a:ext uri="{FF2B5EF4-FFF2-40B4-BE49-F238E27FC236}">
                            <a16:creationId xmlns:a16="http://schemas.microsoft.com/office/drawing/2014/main" id="{E63B4004-8226-4A00-A449-E8CBB3FF2B5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63" y="5808663"/>
                        <a:ext cx="1106487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9" name="Text Box 15">
            <a:extLst>
              <a:ext uri="{FF2B5EF4-FFF2-40B4-BE49-F238E27FC236}">
                <a16:creationId xmlns:a16="http://schemas.microsoft.com/office/drawing/2014/main" id="{F9866D3A-C1A4-4192-9F85-DC86B6DA6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5757863"/>
            <a:ext cx="3071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若               不恒定</a:t>
            </a:r>
            <a:r>
              <a:rPr lang="zh-CN" altLang="en-US">
                <a:solidFill>
                  <a:srgbClr val="FFCC00"/>
                </a:solidFill>
              </a:rPr>
              <a:t> </a:t>
            </a:r>
          </a:p>
        </p:txBody>
      </p:sp>
      <p:graphicFrame>
        <p:nvGraphicFramePr>
          <p:cNvPr id="16400" name="Object 10">
            <a:extLst>
              <a:ext uri="{FF2B5EF4-FFF2-40B4-BE49-F238E27FC236}">
                <a16:creationId xmlns:a16="http://schemas.microsoft.com/office/drawing/2014/main" id="{B4F4D946-E5F0-4EC0-A1F6-BAF81C3FA6EC}"/>
              </a:ext>
            </a:extLst>
          </p:cNvPr>
          <p:cNvGraphicFramePr>
            <a:graphicFrameLocks/>
          </p:cNvGraphicFramePr>
          <p:nvPr/>
        </p:nvGraphicFramePr>
        <p:xfrm>
          <a:off x="4286250" y="5813425"/>
          <a:ext cx="169862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15" name="公式" r:id="rId19" imgW="1895469" imgH="419134" progId="Equation.3">
                  <p:embed/>
                </p:oleObj>
              </mc:Choice>
              <mc:Fallback>
                <p:oleObj name="公式" r:id="rId19" imgW="1895469" imgH="419134" progId="Equation.3">
                  <p:embed/>
                  <p:pic>
                    <p:nvPicPr>
                      <p:cNvPr id="16400" name="Object 10">
                        <a:extLst>
                          <a:ext uri="{FF2B5EF4-FFF2-40B4-BE49-F238E27FC236}">
                            <a16:creationId xmlns:a16="http://schemas.microsoft.com/office/drawing/2014/main" id="{B4F4D946-E5F0-4EC0-A1F6-BAF81C3FA6E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0" y="5813425"/>
                        <a:ext cx="169862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3" name="Text Box 19">
            <a:extLst>
              <a:ext uri="{FF2B5EF4-FFF2-40B4-BE49-F238E27FC236}">
                <a16:creationId xmlns:a16="http://schemas.microsoft.com/office/drawing/2014/main" id="{E2B96F8A-0326-4BC1-A7EA-8F9313C3F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949325"/>
            <a:ext cx="1500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solidFill>
                  <a:schemeClr val="bg1"/>
                </a:solidFill>
              </a:rPr>
              <a:t>(1) </a:t>
            </a:r>
            <a:r>
              <a:rPr kumimoji="0" lang="zh-CN" altLang="en-US">
                <a:solidFill>
                  <a:schemeClr val="bg1"/>
                </a:solidFill>
              </a:rPr>
              <a:t>当</a:t>
            </a:r>
            <a:endParaRPr kumimoji="0" lang="en-US" altLang="zh-CN">
              <a:solidFill>
                <a:schemeClr val="bg1"/>
              </a:solidFill>
            </a:endParaRPr>
          </a:p>
        </p:txBody>
      </p:sp>
      <p:sp>
        <p:nvSpPr>
          <p:cNvPr id="16404" name="Text Box 20">
            <a:extLst>
              <a:ext uri="{FF2B5EF4-FFF2-40B4-BE49-F238E27FC236}">
                <a16:creationId xmlns:a16="http://schemas.microsoft.com/office/drawing/2014/main" id="{7FEDF6D3-02EB-45DC-A2E1-B88FB6A23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1500188"/>
            <a:ext cx="1425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solidFill>
                  <a:schemeClr val="bg1"/>
                </a:solidFill>
              </a:rPr>
              <a:t>(2) </a:t>
            </a:r>
            <a:r>
              <a:rPr kumimoji="0" lang="zh-CN" altLang="en-US">
                <a:solidFill>
                  <a:schemeClr val="bg1"/>
                </a:solidFill>
              </a:rPr>
              <a:t>当</a:t>
            </a:r>
            <a:endParaRPr kumimoji="0" lang="en-US" altLang="zh-CN">
              <a:solidFill>
                <a:schemeClr val="bg1"/>
              </a:solidFill>
            </a:endParaRPr>
          </a:p>
        </p:txBody>
      </p:sp>
      <p:sp>
        <p:nvSpPr>
          <p:cNvPr id="16405" name="Text Box 21">
            <a:extLst>
              <a:ext uri="{FF2B5EF4-FFF2-40B4-BE49-F238E27FC236}">
                <a16:creationId xmlns:a16="http://schemas.microsoft.com/office/drawing/2014/main" id="{754E1A07-283B-4FC5-9BF2-2F889BDAE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8" y="4286250"/>
            <a:ext cx="1457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solidFill>
                  <a:schemeClr val="bg1"/>
                </a:solidFill>
              </a:rPr>
              <a:t>(3) </a:t>
            </a:r>
            <a:r>
              <a:rPr kumimoji="0" lang="zh-CN" altLang="en-US">
                <a:solidFill>
                  <a:schemeClr val="bg1"/>
                </a:solidFill>
              </a:rPr>
              <a:t>若</a:t>
            </a:r>
            <a:endParaRPr kumimoji="0" lang="en-US" altLang="zh-CN">
              <a:solidFill>
                <a:schemeClr val="bg1"/>
              </a:solidFill>
            </a:endParaRPr>
          </a:p>
        </p:txBody>
      </p:sp>
      <p:sp>
        <p:nvSpPr>
          <p:cNvPr id="16406" name="AutoShape 22">
            <a:extLst>
              <a:ext uri="{FF2B5EF4-FFF2-40B4-BE49-F238E27FC236}">
                <a16:creationId xmlns:a16="http://schemas.microsoft.com/office/drawing/2014/main" id="{E59A22B0-E7A7-4BBA-A3BB-F63173C28E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3638" y="1122363"/>
            <a:ext cx="936625" cy="160337"/>
          </a:xfrm>
          <a:prstGeom prst="rightArrow">
            <a:avLst>
              <a:gd name="adj1" fmla="val 50000"/>
              <a:gd name="adj2" fmla="val 146040"/>
            </a:avLst>
          </a:prstGeom>
          <a:solidFill>
            <a:srgbClr val="9900CC">
              <a:alpha val="72940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16407" name="AutoShape 23">
            <a:extLst>
              <a:ext uri="{FF2B5EF4-FFF2-40B4-BE49-F238E27FC236}">
                <a16:creationId xmlns:a16="http://schemas.microsoft.com/office/drawing/2014/main" id="{EBD35A59-B390-4360-B4F7-F219725A1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575" y="5929313"/>
            <a:ext cx="936625" cy="192087"/>
          </a:xfrm>
          <a:prstGeom prst="rightArrow">
            <a:avLst>
              <a:gd name="adj1" fmla="val 50000"/>
              <a:gd name="adj2" fmla="val 199331"/>
            </a:avLst>
          </a:prstGeom>
          <a:solidFill>
            <a:srgbClr val="9900CC">
              <a:alpha val="72940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2" name="Object 23">
            <a:extLst>
              <a:ext uri="{FF2B5EF4-FFF2-40B4-BE49-F238E27FC236}">
                <a16:creationId xmlns:a16="http://schemas.microsoft.com/office/drawing/2014/main" id="{B3F9728E-F576-4D4E-A261-072F359E00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5875" y="4246563"/>
          <a:ext cx="29432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16" name="公式" r:id="rId21" imgW="1266704" imgH="199923" progId="Equation.3">
                  <p:embed/>
                </p:oleObj>
              </mc:Choice>
              <mc:Fallback>
                <p:oleObj name="公式" r:id="rId21" imgW="1266704" imgH="199923" progId="Equation.3">
                  <p:embed/>
                  <p:pic>
                    <p:nvPicPr>
                      <p:cNvPr id="2" name="Object 23">
                        <a:extLst>
                          <a:ext uri="{FF2B5EF4-FFF2-40B4-BE49-F238E27FC236}">
                            <a16:creationId xmlns:a16="http://schemas.microsoft.com/office/drawing/2014/main" id="{B3F9728E-F576-4D4E-A261-072F359E00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4246563"/>
                        <a:ext cx="29432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7593" name="Object 25">
            <a:extLst>
              <a:ext uri="{FF2B5EF4-FFF2-40B4-BE49-F238E27FC236}">
                <a16:creationId xmlns:a16="http://schemas.microsoft.com/office/drawing/2014/main" id="{E06D766B-0825-434B-AF6C-7E748D3846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963" y="4924425"/>
          <a:ext cx="8864600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17" name="公式" r:id="rId23" imgW="5267433" imgH="352391" progId="Equation.3">
                  <p:embed/>
                </p:oleObj>
              </mc:Choice>
              <mc:Fallback>
                <p:oleObj name="公式" r:id="rId23" imgW="5267433" imgH="352391" progId="Equation.3">
                  <p:embed/>
                  <p:pic>
                    <p:nvPicPr>
                      <p:cNvPr id="237593" name="Object 25">
                        <a:extLst>
                          <a:ext uri="{FF2B5EF4-FFF2-40B4-BE49-F238E27FC236}">
                            <a16:creationId xmlns:a16="http://schemas.microsoft.com/office/drawing/2014/main" id="{E06D766B-0825-434B-AF6C-7E748D3846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63" y="4924425"/>
                        <a:ext cx="8864600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26">
            <a:extLst>
              <a:ext uri="{FF2B5EF4-FFF2-40B4-BE49-F238E27FC236}">
                <a16:creationId xmlns:a16="http://schemas.microsoft.com/office/drawing/2014/main" id="{983CEAD6-BBA7-49CB-9039-673CBCE27E72}"/>
              </a:ext>
            </a:extLst>
          </p:cNvPr>
          <p:cNvGraphicFramePr>
            <a:graphicFrameLocks/>
          </p:cNvGraphicFramePr>
          <p:nvPr/>
        </p:nvGraphicFramePr>
        <p:xfrm>
          <a:off x="7616825" y="4438650"/>
          <a:ext cx="100013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18" name="公式" r:id="rId25" imgW="76149" imgH="180941" progId="Equation.3">
                  <p:embed/>
                </p:oleObj>
              </mc:Choice>
              <mc:Fallback>
                <p:oleObj name="公式" r:id="rId25" imgW="76149" imgH="180941" progId="Equation.3">
                  <p:embed/>
                  <p:pic>
                    <p:nvPicPr>
                      <p:cNvPr id="4" name="Object 26">
                        <a:extLst>
                          <a:ext uri="{FF2B5EF4-FFF2-40B4-BE49-F238E27FC236}">
                            <a16:creationId xmlns:a16="http://schemas.microsoft.com/office/drawing/2014/main" id="{983CEAD6-BBA7-49CB-9039-673CBCE27E7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825" y="4438650"/>
                        <a:ext cx="100013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7">
            <a:extLst>
              <a:ext uri="{FF2B5EF4-FFF2-40B4-BE49-F238E27FC236}">
                <a16:creationId xmlns:a16="http://schemas.microsoft.com/office/drawing/2014/main" id="{F92DE029-7A5C-488F-9FA2-EBD90521E9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" y="2214563"/>
          <a:ext cx="15192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19" name="公式" r:id="rId27" imgW="714394" imgH="199923" progId="Equation.3">
                  <p:embed/>
                </p:oleObj>
              </mc:Choice>
              <mc:Fallback>
                <p:oleObj name="公式" r:id="rId27" imgW="714394" imgH="199923" progId="Equation.3">
                  <p:embed/>
                  <p:pic>
                    <p:nvPicPr>
                      <p:cNvPr id="3" name="Object 27">
                        <a:extLst>
                          <a:ext uri="{FF2B5EF4-FFF2-40B4-BE49-F238E27FC236}">
                            <a16:creationId xmlns:a16="http://schemas.microsoft.com/office/drawing/2014/main" id="{F92DE029-7A5C-488F-9FA2-EBD90521E9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" y="2214563"/>
                        <a:ext cx="151923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8" name="灯片编号占位符 1">
            <a:extLst>
              <a:ext uri="{FF2B5EF4-FFF2-40B4-BE49-F238E27FC236}">
                <a16:creationId xmlns:a16="http://schemas.microsoft.com/office/drawing/2014/main" id="{11AA924C-31FA-4A15-BE18-E4B5A71E1CAE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189AF1B-AA38-492D-80F3-48F28CD0552A}" type="slidenum">
              <a:rPr lang="en-US" altLang="zh-CN" b="0">
                <a:solidFill>
                  <a:srgbClr val="FF00FF"/>
                </a:solidFill>
              </a:rPr>
              <a:pPr eaLnBrk="1" hangingPunct="1"/>
              <a:t>11</a:t>
            </a:fld>
            <a:r>
              <a:rPr lang="en-US" altLang="zh-CN" b="0">
                <a:solidFill>
                  <a:srgbClr val="FF00FF"/>
                </a:solidFill>
              </a:rPr>
              <a:t>/25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37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6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6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6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90" grpId="0"/>
      <p:bldP spid="16393" grpId="0"/>
      <p:bldP spid="16399" grpId="0"/>
      <p:bldP spid="16403" grpId="0"/>
      <p:bldP spid="16404" grpId="0"/>
      <p:bldP spid="16405" grpId="0"/>
      <p:bldP spid="16406" grpId="0" animBg="1"/>
      <p:bldP spid="1640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9" name="Text Box 27">
            <a:extLst>
              <a:ext uri="{FF2B5EF4-FFF2-40B4-BE49-F238E27FC236}">
                <a16:creationId xmlns:a16="http://schemas.microsoft.com/office/drawing/2014/main" id="{6FBB2724-6013-4ADC-9E5C-849144661C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" y="357188"/>
            <a:ext cx="5661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SzPct val="80000"/>
              <a:buFont typeface="Wingdings" panose="05000000000000000000" pitchFamily="2" charset="2"/>
              <a:buChar char="u"/>
            </a:pPr>
            <a:r>
              <a:rPr lang="zh-CN" altLang="en-US">
                <a:solidFill>
                  <a:srgbClr val="66FFFF"/>
                </a:solidFill>
                <a:latin typeface="宋体" panose="02010600030101010101" pitchFamily="2" charset="-122"/>
              </a:rPr>
              <a:t> 光的相干叠加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>（重点掌握）</a:t>
            </a:r>
            <a:endParaRPr lang="zh-CN" altLang="en-US" b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28700" name="Text Box 28">
            <a:extLst>
              <a:ext uri="{FF2B5EF4-FFF2-40B4-BE49-F238E27FC236}">
                <a16:creationId xmlns:a16="http://schemas.microsoft.com/office/drawing/2014/main" id="{976606DE-4337-4457-A437-100AC3DE9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142875"/>
            <a:ext cx="8416925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000"/>
              </a:lnSpc>
            </a:pPr>
            <a:r>
              <a:rPr kumimoji="0" lang="zh-CN" altLang="en-US">
                <a:solidFill>
                  <a:schemeClr val="bg1"/>
                </a:solidFill>
              </a:rPr>
              <a:t>                                                        </a:t>
            </a:r>
            <a:r>
              <a:rPr kumimoji="0" lang="zh-CN" altLang="en-US">
                <a:solidFill>
                  <a:srgbClr val="FFFF00"/>
                </a:solidFill>
              </a:rPr>
              <a:t>相干条件</a:t>
            </a:r>
            <a:r>
              <a:rPr kumimoji="0" lang="en-US" altLang="zh-CN">
                <a:solidFill>
                  <a:srgbClr val="FFFF00"/>
                </a:solidFill>
              </a:rPr>
              <a:t>:</a:t>
            </a:r>
            <a:r>
              <a:rPr kumimoji="0" lang="en-US" altLang="zh-CN">
                <a:solidFill>
                  <a:schemeClr val="bg1"/>
                </a:solidFill>
              </a:rPr>
              <a:t>  </a:t>
            </a:r>
            <a:r>
              <a:rPr kumimoji="0" lang="zh-CN" altLang="en-US">
                <a:solidFill>
                  <a:schemeClr val="bg1"/>
                </a:solidFill>
              </a:rPr>
              <a:t>频率相同；光矢量</a:t>
            </a:r>
            <a:endParaRPr kumimoji="0" lang="en-US" altLang="zh-CN">
              <a:solidFill>
                <a:schemeClr val="bg1"/>
              </a:solidFill>
            </a:endParaRPr>
          </a:p>
          <a:p>
            <a:pPr eaLnBrk="1" hangingPunct="1">
              <a:lnSpc>
                <a:spcPts val="5000"/>
              </a:lnSpc>
            </a:pPr>
            <a:r>
              <a:rPr kumimoji="0" lang="zh-CN" altLang="en-US">
                <a:solidFill>
                  <a:schemeClr val="bg1"/>
                </a:solidFill>
              </a:rPr>
              <a:t>振动方向相同；相位差恒定。                   相干光波叠加强度：</a:t>
            </a:r>
          </a:p>
        </p:txBody>
      </p:sp>
      <p:graphicFrame>
        <p:nvGraphicFramePr>
          <p:cNvPr id="28701" name="Object 29">
            <a:extLst>
              <a:ext uri="{FF2B5EF4-FFF2-40B4-BE49-F238E27FC236}">
                <a16:creationId xmlns:a16="http://schemas.microsoft.com/office/drawing/2014/main" id="{0AACDF0F-31FE-4757-9CA7-1D8486684F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7250" y="1716088"/>
          <a:ext cx="400050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22" name="公式" r:id="rId3" imgW="3886353" imgH="419134" progId="Equation.3">
                  <p:embed/>
                </p:oleObj>
              </mc:Choice>
              <mc:Fallback>
                <p:oleObj name="公式" r:id="rId3" imgW="3886353" imgH="419134" progId="Equation.3">
                  <p:embed/>
                  <p:pic>
                    <p:nvPicPr>
                      <p:cNvPr id="28701" name="Object 29">
                        <a:extLst>
                          <a:ext uri="{FF2B5EF4-FFF2-40B4-BE49-F238E27FC236}">
                            <a16:creationId xmlns:a16="http://schemas.microsoft.com/office/drawing/2014/main" id="{0AACDF0F-31FE-4757-9CA7-1D8486684F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1716088"/>
                        <a:ext cx="4000500" cy="500062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02" name="Text Box 30">
            <a:extLst>
              <a:ext uri="{FF2B5EF4-FFF2-40B4-BE49-F238E27FC236}">
                <a16:creationId xmlns:a16="http://schemas.microsoft.com/office/drawing/2014/main" id="{A64F3DF9-CF2D-4FE1-95B0-F01D0287BE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2500313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chemeClr val="bg1"/>
                </a:solidFill>
              </a:rPr>
              <a:t>(1)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干涉相长 </a:t>
            </a:r>
            <a:r>
              <a:rPr lang="en-US" altLang="zh-CN">
                <a:solidFill>
                  <a:srgbClr val="00FFFF"/>
                </a:solidFill>
                <a:ea typeface="楷体_GB2312" pitchFamily="49" charset="-122"/>
              </a:rPr>
              <a:t>(</a:t>
            </a:r>
            <a:r>
              <a:rPr lang="zh-CN" altLang="en-US">
                <a:solidFill>
                  <a:srgbClr val="00FFFF"/>
                </a:solidFill>
                <a:latin typeface="宋体" panose="02010600030101010101" pitchFamily="2" charset="-122"/>
              </a:rPr>
              <a:t>明</a:t>
            </a:r>
            <a:r>
              <a:rPr lang="en-US" altLang="zh-CN">
                <a:solidFill>
                  <a:srgbClr val="00FFFF"/>
                </a:solidFill>
              </a:rPr>
              <a:t>)</a:t>
            </a:r>
            <a:endParaRPr lang="en-US" altLang="zh-CN" b="0">
              <a:solidFill>
                <a:srgbClr val="00FFFF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28703" name="Object 31">
            <a:extLst>
              <a:ext uri="{FF2B5EF4-FFF2-40B4-BE49-F238E27FC236}">
                <a16:creationId xmlns:a16="http://schemas.microsoft.com/office/drawing/2014/main" id="{9C70C581-61E4-4C6E-A803-CAC1932BA153}"/>
              </a:ext>
            </a:extLst>
          </p:cNvPr>
          <p:cNvGraphicFramePr>
            <a:graphicFrameLocks/>
          </p:cNvGraphicFramePr>
          <p:nvPr/>
        </p:nvGraphicFramePr>
        <p:xfrm>
          <a:off x="3468688" y="2589213"/>
          <a:ext cx="158591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23" name="公式" r:id="rId5" imgW="1762131" imgH="352391" progId="Equation.3">
                  <p:embed/>
                </p:oleObj>
              </mc:Choice>
              <mc:Fallback>
                <p:oleObj name="公式" r:id="rId5" imgW="1762131" imgH="352391" progId="Equation.3">
                  <p:embed/>
                  <p:pic>
                    <p:nvPicPr>
                      <p:cNvPr id="28703" name="Object 31">
                        <a:extLst>
                          <a:ext uri="{FF2B5EF4-FFF2-40B4-BE49-F238E27FC236}">
                            <a16:creationId xmlns:a16="http://schemas.microsoft.com/office/drawing/2014/main" id="{9C70C581-61E4-4C6E-A803-CAC1932BA15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8688" y="2589213"/>
                        <a:ext cx="1585912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04" name="Object 32">
            <a:extLst>
              <a:ext uri="{FF2B5EF4-FFF2-40B4-BE49-F238E27FC236}">
                <a16:creationId xmlns:a16="http://schemas.microsoft.com/office/drawing/2014/main" id="{A15474A8-64AD-4274-99F5-A5D29D6890DB}"/>
              </a:ext>
            </a:extLst>
          </p:cNvPr>
          <p:cNvGraphicFramePr>
            <a:graphicFrameLocks/>
          </p:cNvGraphicFramePr>
          <p:nvPr/>
        </p:nvGraphicFramePr>
        <p:xfrm>
          <a:off x="2279650" y="3241675"/>
          <a:ext cx="322897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24" name="公式" r:id="rId7" imgW="3629159" imgH="419134" progId="Equation.3">
                  <p:embed/>
                </p:oleObj>
              </mc:Choice>
              <mc:Fallback>
                <p:oleObj name="公式" r:id="rId7" imgW="3629159" imgH="419134" progId="Equation.3">
                  <p:embed/>
                  <p:pic>
                    <p:nvPicPr>
                      <p:cNvPr id="28704" name="Object 32">
                        <a:extLst>
                          <a:ext uri="{FF2B5EF4-FFF2-40B4-BE49-F238E27FC236}">
                            <a16:creationId xmlns:a16="http://schemas.microsoft.com/office/drawing/2014/main" id="{A15474A8-64AD-4274-99F5-A5D29D6890D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0" y="3241675"/>
                        <a:ext cx="322897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05" name="Text Box 33">
            <a:extLst>
              <a:ext uri="{FF2B5EF4-FFF2-40B4-BE49-F238E27FC236}">
                <a16:creationId xmlns:a16="http://schemas.microsoft.com/office/drawing/2014/main" id="{D6D104DE-516F-4941-AF3D-F1B5D5F52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" y="4700588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dirty="0">
                <a:solidFill>
                  <a:schemeClr val="bg1"/>
                </a:solidFill>
              </a:rPr>
              <a:t>(2) 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干涉相消 </a:t>
            </a:r>
            <a:r>
              <a:rPr lang="en-US" altLang="zh-CN" dirty="0">
                <a:solidFill>
                  <a:srgbClr val="00FFFF"/>
                </a:solidFill>
              </a:rPr>
              <a:t>(</a:t>
            </a:r>
            <a:r>
              <a:rPr lang="zh-CN" altLang="en-US" dirty="0">
                <a:solidFill>
                  <a:srgbClr val="00FFFF"/>
                </a:solidFill>
                <a:latin typeface="宋体" panose="02010600030101010101" pitchFamily="2" charset="-122"/>
              </a:rPr>
              <a:t>暗</a:t>
            </a:r>
            <a:r>
              <a:rPr lang="en-US" altLang="zh-CN" dirty="0">
                <a:solidFill>
                  <a:srgbClr val="00FFFF"/>
                </a:solidFill>
              </a:rPr>
              <a:t>)</a:t>
            </a:r>
            <a:endParaRPr lang="en-US" altLang="zh-CN" b="0" dirty="0">
              <a:solidFill>
                <a:srgbClr val="00FFFF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28706" name="Object 34">
            <a:extLst>
              <a:ext uri="{FF2B5EF4-FFF2-40B4-BE49-F238E27FC236}">
                <a16:creationId xmlns:a16="http://schemas.microsoft.com/office/drawing/2014/main" id="{5B9A869B-0981-4CDB-9AE4-B0AF866FE481}"/>
              </a:ext>
            </a:extLst>
          </p:cNvPr>
          <p:cNvGraphicFramePr>
            <a:graphicFrameLocks/>
          </p:cNvGraphicFramePr>
          <p:nvPr/>
        </p:nvGraphicFramePr>
        <p:xfrm>
          <a:off x="3492500" y="4773613"/>
          <a:ext cx="223361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25" name="公式" r:id="rId9" imgW="2504967" imgH="352391" progId="Equation.3">
                  <p:embed/>
                </p:oleObj>
              </mc:Choice>
              <mc:Fallback>
                <p:oleObj name="公式" r:id="rId9" imgW="2504967" imgH="352391" progId="Equation.3">
                  <p:embed/>
                  <p:pic>
                    <p:nvPicPr>
                      <p:cNvPr id="28706" name="Object 34">
                        <a:extLst>
                          <a:ext uri="{FF2B5EF4-FFF2-40B4-BE49-F238E27FC236}">
                            <a16:creationId xmlns:a16="http://schemas.microsoft.com/office/drawing/2014/main" id="{5B9A869B-0981-4CDB-9AE4-B0AF866FE48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4773613"/>
                        <a:ext cx="2233613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07" name="Object 35">
            <a:extLst>
              <a:ext uri="{FF2B5EF4-FFF2-40B4-BE49-F238E27FC236}">
                <a16:creationId xmlns:a16="http://schemas.microsoft.com/office/drawing/2014/main" id="{6CE60A6C-D40D-4B93-86F1-EDDEFCB6F874}"/>
              </a:ext>
            </a:extLst>
          </p:cNvPr>
          <p:cNvGraphicFramePr>
            <a:graphicFrameLocks/>
          </p:cNvGraphicFramePr>
          <p:nvPr/>
        </p:nvGraphicFramePr>
        <p:xfrm>
          <a:off x="2254250" y="5373688"/>
          <a:ext cx="3195638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26" name="公式" r:id="rId11" imgW="3590931" imgH="419134" progId="Equation.3">
                  <p:embed/>
                </p:oleObj>
              </mc:Choice>
              <mc:Fallback>
                <p:oleObj name="公式" r:id="rId11" imgW="3590931" imgH="419134" progId="Equation.3">
                  <p:embed/>
                  <p:pic>
                    <p:nvPicPr>
                      <p:cNvPr id="28707" name="Object 35">
                        <a:extLst>
                          <a:ext uri="{FF2B5EF4-FFF2-40B4-BE49-F238E27FC236}">
                            <a16:creationId xmlns:a16="http://schemas.microsoft.com/office/drawing/2014/main" id="{6CE60A6C-D40D-4B93-86F1-EDDEFCB6F87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0" y="5373688"/>
                        <a:ext cx="3195638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08" name="Object 36">
            <a:extLst>
              <a:ext uri="{FF2B5EF4-FFF2-40B4-BE49-F238E27FC236}">
                <a16:creationId xmlns:a16="http://schemas.microsoft.com/office/drawing/2014/main" id="{B2FE3141-F601-4F99-B8D3-907644B19362}"/>
              </a:ext>
            </a:extLst>
          </p:cNvPr>
          <p:cNvGraphicFramePr>
            <a:graphicFrameLocks/>
          </p:cNvGraphicFramePr>
          <p:nvPr/>
        </p:nvGraphicFramePr>
        <p:xfrm>
          <a:off x="2249488" y="3930650"/>
          <a:ext cx="1385887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27" name="公式" r:id="rId13" imgW="1533378" imgH="390661" progId="Equation.3">
                  <p:embed/>
                </p:oleObj>
              </mc:Choice>
              <mc:Fallback>
                <p:oleObj name="公式" r:id="rId13" imgW="1533378" imgH="390661" progId="Equation.3">
                  <p:embed/>
                  <p:pic>
                    <p:nvPicPr>
                      <p:cNvPr id="28708" name="Object 36">
                        <a:extLst>
                          <a:ext uri="{FF2B5EF4-FFF2-40B4-BE49-F238E27FC236}">
                            <a16:creationId xmlns:a16="http://schemas.microsoft.com/office/drawing/2014/main" id="{B2FE3141-F601-4F99-B8D3-907644B1936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9488" y="3930650"/>
                        <a:ext cx="1385887" cy="37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09" name="Object 37">
            <a:extLst>
              <a:ext uri="{FF2B5EF4-FFF2-40B4-BE49-F238E27FC236}">
                <a16:creationId xmlns:a16="http://schemas.microsoft.com/office/drawing/2014/main" id="{26C5DBF2-C3D6-4D5A-8D12-65ABAC3DD7C4}"/>
              </a:ext>
            </a:extLst>
          </p:cNvPr>
          <p:cNvGraphicFramePr>
            <a:graphicFrameLocks/>
          </p:cNvGraphicFramePr>
          <p:nvPr/>
        </p:nvGraphicFramePr>
        <p:xfrm>
          <a:off x="4921250" y="3978275"/>
          <a:ext cx="893763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28" name="公式" r:id="rId15" imgW="981069" imgH="390661" progId="Equation.3">
                  <p:embed/>
                </p:oleObj>
              </mc:Choice>
              <mc:Fallback>
                <p:oleObj name="公式" r:id="rId15" imgW="981069" imgH="390661" progId="Equation.3">
                  <p:embed/>
                  <p:pic>
                    <p:nvPicPr>
                      <p:cNvPr id="28709" name="Object 37">
                        <a:extLst>
                          <a:ext uri="{FF2B5EF4-FFF2-40B4-BE49-F238E27FC236}">
                            <a16:creationId xmlns:a16="http://schemas.microsoft.com/office/drawing/2014/main" id="{26C5DBF2-C3D6-4D5A-8D12-65ABAC3DD7C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0" y="3978275"/>
                        <a:ext cx="893763" cy="37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11" name="Object 39">
            <a:extLst>
              <a:ext uri="{FF2B5EF4-FFF2-40B4-BE49-F238E27FC236}">
                <a16:creationId xmlns:a16="http://schemas.microsoft.com/office/drawing/2014/main" id="{B1CD8A0E-8D70-4DFD-9E67-4C2BDE46181A}"/>
              </a:ext>
            </a:extLst>
          </p:cNvPr>
          <p:cNvGraphicFramePr>
            <a:graphicFrameLocks/>
          </p:cNvGraphicFramePr>
          <p:nvPr/>
        </p:nvGraphicFramePr>
        <p:xfrm>
          <a:off x="2293938" y="6029325"/>
          <a:ext cx="1385887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29" name="公式" r:id="rId17" imgW="1533378" imgH="390661" progId="Equation.3">
                  <p:embed/>
                </p:oleObj>
              </mc:Choice>
              <mc:Fallback>
                <p:oleObj name="公式" r:id="rId17" imgW="1533378" imgH="390661" progId="Equation.3">
                  <p:embed/>
                  <p:pic>
                    <p:nvPicPr>
                      <p:cNvPr id="28711" name="Object 39">
                        <a:extLst>
                          <a:ext uri="{FF2B5EF4-FFF2-40B4-BE49-F238E27FC236}">
                            <a16:creationId xmlns:a16="http://schemas.microsoft.com/office/drawing/2014/main" id="{B1CD8A0E-8D70-4DFD-9E67-4C2BDE46181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3938" y="6029325"/>
                        <a:ext cx="1385887" cy="37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13" name="Object 41">
            <a:extLst>
              <a:ext uri="{FF2B5EF4-FFF2-40B4-BE49-F238E27FC236}">
                <a16:creationId xmlns:a16="http://schemas.microsoft.com/office/drawing/2014/main" id="{B45D740A-8F6C-4084-82EC-D1C04725653C}"/>
              </a:ext>
            </a:extLst>
          </p:cNvPr>
          <p:cNvGraphicFramePr>
            <a:graphicFrameLocks/>
          </p:cNvGraphicFramePr>
          <p:nvPr/>
        </p:nvGraphicFramePr>
        <p:xfrm>
          <a:off x="4935538" y="6083300"/>
          <a:ext cx="65881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30" name="公式" r:id="rId19" imgW="714394" imgH="276157" progId="Equation.3">
                  <p:embed/>
                </p:oleObj>
              </mc:Choice>
              <mc:Fallback>
                <p:oleObj name="公式" r:id="rId19" imgW="714394" imgH="276157" progId="Equation.3">
                  <p:embed/>
                  <p:pic>
                    <p:nvPicPr>
                      <p:cNvPr id="28713" name="Object 41">
                        <a:extLst>
                          <a:ext uri="{FF2B5EF4-FFF2-40B4-BE49-F238E27FC236}">
                            <a16:creationId xmlns:a16="http://schemas.microsoft.com/office/drawing/2014/main" id="{B45D740A-8F6C-4084-82EC-D1C04725653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5538" y="6083300"/>
                        <a:ext cx="65881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14" name="Object 42">
            <a:extLst>
              <a:ext uri="{FF2B5EF4-FFF2-40B4-BE49-F238E27FC236}">
                <a16:creationId xmlns:a16="http://schemas.microsoft.com/office/drawing/2014/main" id="{7B334E95-F379-4A15-B625-DFB228C974EF}"/>
              </a:ext>
            </a:extLst>
          </p:cNvPr>
          <p:cNvGraphicFramePr>
            <a:graphicFrameLocks noGrp="1"/>
          </p:cNvGraphicFramePr>
          <p:nvPr>
            <p:ph sz="quarter" idx="4294967295"/>
          </p:nvPr>
        </p:nvGraphicFramePr>
        <p:xfrm>
          <a:off x="5527675" y="2582863"/>
          <a:ext cx="16891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31" name="公式" r:id="rId21" imgW="1647755" imgH="314427" progId="Equation.3">
                  <p:embed/>
                </p:oleObj>
              </mc:Choice>
              <mc:Fallback>
                <p:oleObj name="公式" r:id="rId21" imgW="1647755" imgH="314427" progId="Equation.3">
                  <p:embed/>
                  <p:pic>
                    <p:nvPicPr>
                      <p:cNvPr id="28714" name="Object 42">
                        <a:extLst>
                          <a:ext uri="{FF2B5EF4-FFF2-40B4-BE49-F238E27FC236}">
                            <a16:creationId xmlns:a16="http://schemas.microsoft.com/office/drawing/2014/main" id="{7B334E95-F379-4A15-B625-DFB228C974EF}"/>
                          </a:ext>
                        </a:extLst>
                      </p:cNvPr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7675" y="2582863"/>
                        <a:ext cx="16891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15" name="Object 43">
            <a:extLst>
              <a:ext uri="{FF2B5EF4-FFF2-40B4-BE49-F238E27FC236}">
                <a16:creationId xmlns:a16="http://schemas.microsoft.com/office/drawing/2014/main" id="{69C11771-926A-456D-9908-DCA70B946FC8}"/>
              </a:ext>
            </a:extLst>
          </p:cNvPr>
          <p:cNvGraphicFramePr>
            <a:graphicFrameLocks noGrp="1"/>
          </p:cNvGraphicFramePr>
          <p:nvPr>
            <p:ph sz="quarter" idx="4294967295"/>
          </p:nvPr>
        </p:nvGraphicFramePr>
        <p:xfrm>
          <a:off x="6286500" y="4773613"/>
          <a:ext cx="1485900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32" name="公式" r:id="rId23" imgW="1647755" imgH="314427" progId="Equation.3">
                  <p:embed/>
                </p:oleObj>
              </mc:Choice>
              <mc:Fallback>
                <p:oleObj name="公式" r:id="rId23" imgW="1647755" imgH="314427" progId="Equation.3">
                  <p:embed/>
                  <p:pic>
                    <p:nvPicPr>
                      <p:cNvPr id="28715" name="Object 43">
                        <a:extLst>
                          <a:ext uri="{FF2B5EF4-FFF2-40B4-BE49-F238E27FC236}">
                            <a16:creationId xmlns:a16="http://schemas.microsoft.com/office/drawing/2014/main" id="{69C11771-926A-456D-9908-DCA70B946FC8}"/>
                          </a:ext>
                        </a:extLst>
                      </p:cNvPr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0" y="4773613"/>
                        <a:ext cx="1485900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16" name="Object 44">
            <a:extLst>
              <a:ext uri="{FF2B5EF4-FFF2-40B4-BE49-F238E27FC236}">
                <a16:creationId xmlns:a16="http://schemas.microsoft.com/office/drawing/2014/main" id="{0A2078F9-D903-4F03-8DB6-F5DC1FCCA394}"/>
              </a:ext>
            </a:extLst>
          </p:cNvPr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5146675" y="1571625"/>
          <a:ext cx="3354388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33" name="公式" r:id="rId25" imgW="3457594" imgH="790507" progId="Equation.3">
                  <p:embed/>
                </p:oleObj>
              </mc:Choice>
              <mc:Fallback>
                <p:oleObj name="公式" r:id="rId25" imgW="3457594" imgH="790507" progId="Equation.3">
                  <p:embed/>
                  <p:pic>
                    <p:nvPicPr>
                      <p:cNvPr id="28716" name="Object 44">
                        <a:extLst>
                          <a:ext uri="{FF2B5EF4-FFF2-40B4-BE49-F238E27FC236}">
                            <a16:creationId xmlns:a16="http://schemas.microsoft.com/office/drawing/2014/main" id="{0A2078F9-D903-4F03-8DB6-F5DC1FCCA394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6675" y="1571625"/>
                        <a:ext cx="3354388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17" name="Text Box 45">
            <a:extLst>
              <a:ext uri="{FF2B5EF4-FFF2-40B4-BE49-F238E27FC236}">
                <a16:creationId xmlns:a16="http://schemas.microsoft.com/office/drawing/2014/main" id="{EFCE152C-F0D3-4CD9-8DEB-9EB49A37A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375" y="3867150"/>
            <a:ext cx="1150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chemeClr val="bg1"/>
                </a:solidFill>
                <a:latin typeface="Arial" panose="020B0604020202020204" pitchFamily="34" charset="0"/>
              </a:rPr>
              <a:t>如果</a:t>
            </a:r>
          </a:p>
        </p:txBody>
      </p:sp>
      <p:sp>
        <p:nvSpPr>
          <p:cNvPr id="28718" name="Text Box 46">
            <a:extLst>
              <a:ext uri="{FF2B5EF4-FFF2-40B4-BE49-F238E27FC236}">
                <a16:creationId xmlns:a16="http://schemas.microsoft.com/office/drawing/2014/main" id="{5B9A6730-F7D5-44B5-85A9-A9EF8FD95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5972175"/>
            <a:ext cx="1150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如果</a:t>
            </a:r>
          </a:p>
        </p:txBody>
      </p:sp>
      <p:sp>
        <p:nvSpPr>
          <p:cNvPr id="28719" name="AutoShape 47">
            <a:extLst>
              <a:ext uri="{FF2B5EF4-FFF2-40B4-BE49-F238E27FC236}">
                <a16:creationId xmlns:a16="http://schemas.microsoft.com/office/drawing/2014/main" id="{05A1A0BE-A970-4DA3-8A6A-4E06EAD48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5400" y="4065588"/>
            <a:ext cx="936625" cy="144462"/>
          </a:xfrm>
          <a:prstGeom prst="rightArrow">
            <a:avLst>
              <a:gd name="adj1" fmla="val 50000"/>
              <a:gd name="adj2" fmla="val 162088"/>
            </a:avLst>
          </a:prstGeom>
          <a:solidFill>
            <a:srgbClr val="9900CC">
              <a:alpha val="72940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28720" name="AutoShape 48">
            <a:extLst>
              <a:ext uri="{FF2B5EF4-FFF2-40B4-BE49-F238E27FC236}">
                <a16:creationId xmlns:a16="http://schemas.microsoft.com/office/drawing/2014/main" id="{337DE342-EE00-4B57-9755-82BFCD3BD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1588" y="6132513"/>
            <a:ext cx="936625" cy="184150"/>
          </a:xfrm>
          <a:prstGeom prst="rightArrow">
            <a:avLst>
              <a:gd name="adj1" fmla="val 50000"/>
              <a:gd name="adj2" fmla="val 127155"/>
            </a:avLst>
          </a:prstGeom>
          <a:solidFill>
            <a:srgbClr val="9900CC">
              <a:alpha val="72940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17430" name="灯片编号占位符 1">
            <a:extLst>
              <a:ext uri="{FF2B5EF4-FFF2-40B4-BE49-F238E27FC236}">
                <a16:creationId xmlns:a16="http://schemas.microsoft.com/office/drawing/2014/main" id="{F6DBDA83-AFE9-4D8C-B68D-A4372FCCCFF5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56BFD7C-77B3-49F3-8A8C-1F03A3BF273B}" type="slidenum">
              <a:rPr lang="en-US" altLang="zh-CN" b="0">
                <a:solidFill>
                  <a:srgbClr val="FF00FF"/>
                </a:solidFill>
              </a:rPr>
              <a:pPr eaLnBrk="1" hangingPunct="1"/>
              <a:t>12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9E25CB0-29E3-4ED3-91BC-BC439D9AE300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4929188" y="1357313"/>
            <a:ext cx="1071562" cy="3571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Text Box 46">
            <a:extLst>
              <a:ext uri="{FF2B5EF4-FFF2-40B4-BE49-F238E27FC236}">
                <a16:creationId xmlns:a16="http://schemas.microsoft.com/office/drawing/2014/main" id="{1B1E20DB-1A47-40CC-BD9F-C3AD7A750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8258" y="5978572"/>
            <a:ext cx="268880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可见度 </a:t>
            </a:r>
            <a:r>
              <a:rPr kumimoji="0" lang="el-GR" altLang="zh-CN" dirty="0">
                <a:solidFill>
                  <a:srgbClr val="FFFF00"/>
                </a:solidFill>
                <a:latin typeface="+mn-lt"/>
                <a:ea typeface="等线" panose="02010600030101010101" pitchFamily="2" charset="-122"/>
              </a:rPr>
              <a:t>η</a:t>
            </a:r>
            <a:r>
              <a:rPr kumimoji="0" lang="en-US" altLang="zh-CN" dirty="0">
                <a:solidFill>
                  <a:srgbClr val="FFFF00"/>
                </a:solidFill>
                <a:latin typeface="+mn-lt"/>
                <a:ea typeface="等线" panose="02010600030101010101" pitchFamily="2" charset="-122"/>
              </a:rPr>
              <a:t> </a:t>
            </a:r>
            <a:r>
              <a:rPr kumimoji="0"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的定义？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8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7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7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8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8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8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8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8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87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87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99" grpId="0" autoUpdateAnimBg="0"/>
      <p:bldP spid="28700" grpId="0"/>
      <p:bldP spid="28702" grpId="0" autoUpdateAnimBg="0"/>
      <p:bldP spid="28705" grpId="0" autoUpdateAnimBg="0"/>
      <p:bldP spid="28717" grpId="0"/>
      <p:bldP spid="28718" grpId="0"/>
      <p:bldP spid="28719" grpId="0" animBg="1"/>
      <p:bldP spid="28720" grpId="0" animBg="1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9970" name="Object 2">
            <a:extLst>
              <a:ext uri="{FF2B5EF4-FFF2-40B4-BE49-F238E27FC236}">
                <a16:creationId xmlns:a16="http://schemas.microsoft.com/office/drawing/2014/main" id="{1810428D-0163-4533-8B3D-16CCCA2A2B42}"/>
              </a:ext>
            </a:extLst>
          </p:cNvPr>
          <p:cNvGraphicFramePr>
            <a:graphicFrameLocks/>
          </p:cNvGraphicFramePr>
          <p:nvPr/>
        </p:nvGraphicFramePr>
        <p:xfrm>
          <a:off x="3929063" y="3857625"/>
          <a:ext cx="16732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82" name="公式" r:id="rId3" imgW="1638275" imgH="723764" progId="Equation.3">
                  <p:embed/>
                </p:oleObj>
              </mc:Choice>
              <mc:Fallback>
                <p:oleObj name="公式" r:id="rId3" imgW="1638275" imgH="723764" progId="Equation.3">
                  <p:embed/>
                  <p:pic>
                    <p:nvPicPr>
                      <p:cNvPr id="339970" name="Object 2">
                        <a:extLst>
                          <a:ext uri="{FF2B5EF4-FFF2-40B4-BE49-F238E27FC236}">
                            <a16:creationId xmlns:a16="http://schemas.microsoft.com/office/drawing/2014/main" id="{1810428D-0163-4533-8B3D-16CCCA2A2B4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9063" y="3857625"/>
                        <a:ext cx="167322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9971" name="Object 3">
            <a:extLst>
              <a:ext uri="{FF2B5EF4-FFF2-40B4-BE49-F238E27FC236}">
                <a16:creationId xmlns:a16="http://schemas.microsoft.com/office/drawing/2014/main" id="{6B6D2D56-CBD1-4EE0-9F50-89D78246A9E3}"/>
              </a:ext>
            </a:extLst>
          </p:cNvPr>
          <p:cNvGraphicFramePr>
            <a:graphicFrameLocks/>
          </p:cNvGraphicFramePr>
          <p:nvPr/>
        </p:nvGraphicFramePr>
        <p:xfrm>
          <a:off x="4086225" y="5599113"/>
          <a:ext cx="244316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83" name="公式" r:id="rId5" imgW="2400376" imgH="790507" progId="Equation.3">
                  <p:embed/>
                </p:oleObj>
              </mc:Choice>
              <mc:Fallback>
                <p:oleObj name="公式" r:id="rId5" imgW="2400376" imgH="790507" progId="Equation.3">
                  <p:embed/>
                  <p:pic>
                    <p:nvPicPr>
                      <p:cNvPr id="339971" name="Object 3">
                        <a:extLst>
                          <a:ext uri="{FF2B5EF4-FFF2-40B4-BE49-F238E27FC236}">
                            <a16:creationId xmlns:a16="http://schemas.microsoft.com/office/drawing/2014/main" id="{6B6D2D56-CBD1-4EE0-9F50-89D78246A9E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6225" y="5599113"/>
                        <a:ext cx="2443163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9972" name="Text Box 4">
            <a:extLst>
              <a:ext uri="{FF2B5EF4-FFF2-40B4-BE49-F238E27FC236}">
                <a16:creationId xmlns:a16="http://schemas.microsoft.com/office/drawing/2014/main" id="{77C89657-CE51-47FE-99EF-77D26AC9C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3284538"/>
            <a:ext cx="1406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加强条件</a:t>
            </a:r>
          </a:p>
        </p:txBody>
      </p:sp>
      <p:graphicFrame>
        <p:nvGraphicFramePr>
          <p:cNvPr id="339973" name="Object 4">
            <a:extLst>
              <a:ext uri="{FF2B5EF4-FFF2-40B4-BE49-F238E27FC236}">
                <a16:creationId xmlns:a16="http://schemas.microsoft.com/office/drawing/2014/main" id="{2EB4988D-D6D9-4BCB-BA7D-755CC9020B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14625" y="2619375"/>
          <a:ext cx="20510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84" name="公式" r:id="rId7" imgW="2019325" imgH="342900" progId="Equation.3">
                  <p:embed/>
                </p:oleObj>
              </mc:Choice>
              <mc:Fallback>
                <p:oleObj name="公式" r:id="rId7" imgW="2019325" imgH="342900" progId="Equation.3">
                  <p:embed/>
                  <p:pic>
                    <p:nvPicPr>
                      <p:cNvPr id="339973" name="Object 4">
                        <a:extLst>
                          <a:ext uri="{FF2B5EF4-FFF2-40B4-BE49-F238E27FC236}">
                            <a16:creationId xmlns:a16="http://schemas.microsoft.com/office/drawing/2014/main" id="{2EB4988D-D6D9-4BCB-BA7D-755CC9020B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25" y="2619375"/>
                        <a:ext cx="20510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9974" name="Text Box 6">
            <a:extLst>
              <a:ext uri="{FF2B5EF4-FFF2-40B4-BE49-F238E27FC236}">
                <a16:creationId xmlns:a16="http://schemas.microsoft.com/office/drawing/2014/main" id="{04E25FDC-31AB-4D0A-ABED-BE33BE657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" y="333375"/>
            <a:ext cx="85947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</a:pPr>
            <a:r>
              <a:rPr lang="zh-CN" altLang="en-US">
                <a:solidFill>
                  <a:srgbClr val="FFFFFF"/>
                </a:solidFill>
                <a:ea typeface="仿宋_GB2312" pitchFamily="49" charset="-122"/>
              </a:rPr>
              <a:t>两同相相干点光源</a:t>
            </a:r>
            <a:r>
              <a:rPr lang="en-US" altLang="zh-CN" i="1">
                <a:solidFill>
                  <a:srgbClr val="00FFFF"/>
                </a:solidFill>
              </a:rPr>
              <a:t>S</a:t>
            </a:r>
            <a:r>
              <a:rPr lang="en-US" altLang="zh-CN" baseline="-25000">
                <a:solidFill>
                  <a:srgbClr val="00FFFF"/>
                </a:solidFill>
              </a:rPr>
              <a:t>1</a:t>
            </a:r>
            <a:r>
              <a:rPr lang="zh-CN" altLang="en-US">
                <a:solidFill>
                  <a:srgbClr val="FFFFFF"/>
                </a:solidFill>
              </a:rPr>
              <a:t>、</a:t>
            </a:r>
            <a:r>
              <a:rPr lang="en-US" altLang="zh-CN" i="1">
                <a:solidFill>
                  <a:srgbClr val="00FFFF"/>
                </a:solidFill>
              </a:rPr>
              <a:t>S</a:t>
            </a:r>
            <a:r>
              <a:rPr lang="en-US" altLang="zh-CN" baseline="-25000">
                <a:solidFill>
                  <a:srgbClr val="00FFFF"/>
                </a:solidFill>
              </a:rPr>
              <a:t>2</a:t>
            </a:r>
            <a:r>
              <a:rPr lang="zh-CN" altLang="en-US">
                <a:solidFill>
                  <a:srgbClr val="FFFFFF"/>
                </a:solidFill>
                <a:ea typeface="仿宋_GB2312" pitchFamily="49" charset="-122"/>
              </a:rPr>
              <a:t>相距</a:t>
            </a:r>
            <a:r>
              <a:rPr lang="en-US" altLang="zh-CN" i="1">
                <a:solidFill>
                  <a:srgbClr val="66FFFF"/>
                </a:solidFill>
              </a:rPr>
              <a:t>d </a:t>
            </a:r>
            <a:r>
              <a:rPr lang="zh-CN" altLang="en-US">
                <a:solidFill>
                  <a:schemeClr val="bg1"/>
                </a:solidFill>
              </a:rPr>
              <a:t>，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发射功率相等</a:t>
            </a:r>
            <a:r>
              <a:rPr lang="zh-CN" altLang="en-US">
                <a:solidFill>
                  <a:schemeClr val="bg1"/>
                </a:solidFill>
              </a:rPr>
              <a:t>、</a:t>
            </a:r>
            <a:r>
              <a:rPr lang="zh-CN" altLang="en-US">
                <a:solidFill>
                  <a:srgbClr val="FFFFFF"/>
                </a:solidFill>
                <a:ea typeface="仿宋_GB2312" pitchFamily="49" charset="-122"/>
              </a:rPr>
              <a:t>波长为</a:t>
            </a:r>
            <a:r>
              <a:rPr lang="el-GR" altLang="zh-CN" i="1">
                <a:solidFill>
                  <a:srgbClr val="66FFFF"/>
                </a:solidFill>
                <a:cs typeface="Times New Roman" panose="02020603050405020304" pitchFamily="18" charset="0"/>
              </a:rPr>
              <a:t>λ</a:t>
            </a:r>
            <a:r>
              <a:rPr lang="en-US" altLang="zh-CN" i="1">
                <a:solidFill>
                  <a:srgbClr val="66FFFF"/>
                </a:solidFill>
                <a:cs typeface="Times New Roman" panose="02020603050405020304" pitchFamily="18" charset="0"/>
              </a:rPr>
              <a:t>         </a:t>
            </a:r>
            <a:r>
              <a:rPr lang="en-US" altLang="zh-CN" i="1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339975" name="Object 5">
            <a:extLst>
              <a:ext uri="{FF2B5EF4-FFF2-40B4-BE49-F238E27FC236}">
                <a16:creationId xmlns:a16="http://schemas.microsoft.com/office/drawing/2014/main" id="{0D28E659-702D-46D8-86FA-AD1104A4C9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67688" y="2771775"/>
          <a:ext cx="234950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85" name="公式" r:id="rId9" imgW="257194" imgH="276157" progId="Equation.3">
                  <p:embed/>
                </p:oleObj>
              </mc:Choice>
              <mc:Fallback>
                <p:oleObj name="公式" r:id="rId9" imgW="257194" imgH="276157" progId="Equation.3">
                  <p:embed/>
                  <p:pic>
                    <p:nvPicPr>
                      <p:cNvPr id="339975" name="Object 5">
                        <a:extLst>
                          <a:ext uri="{FF2B5EF4-FFF2-40B4-BE49-F238E27FC236}">
                            <a16:creationId xmlns:a16="http://schemas.microsoft.com/office/drawing/2014/main" id="{0D28E659-702D-46D8-86FA-AD1104A4C9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7688" y="2771775"/>
                        <a:ext cx="234950" cy="25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9976" name="Object 6">
            <a:extLst>
              <a:ext uri="{FF2B5EF4-FFF2-40B4-BE49-F238E27FC236}">
                <a16:creationId xmlns:a16="http://schemas.microsoft.com/office/drawing/2014/main" id="{570EC27B-7161-428E-8744-94B24E3C55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48525" y="3286125"/>
          <a:ext cx="176213" cy="18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86" name="公式" r:id="rId11" imgW="181045" imgH="190432" progId="Equation.3">
                  <p:embed/>
                </p:oleObj>
              </mc:Choice>
              <mc:Fallback>
                <p:oleObj name="公式" r:id="rId11" imgW="181045" imgH="190432" progId="Equation.3">
                  <p:embed/>
                  <p:pic>
                    <p:nvPicPr>
                      <p:cNvPr id="339976" name="Object 6">
                        <a:extLst>
                          <a:ext uri="{FF2B5EF4-FFF2-40B4-BE49-F238E27FC236}">
                            <a16:creationId xmlns:a16="http://schemas.microsoft.com/office/drawing/2014/main" id="{570EC27B-7161-428E-8744-94B24E3C55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8525" y="3286125"/>
                        <a:ext cx="176213" cy="18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9977" name="Line 9">
            <a:extLst>
              <a:ext uri="{FF2B5EF4-FFF2-40B4-BE49-F238E27FC236}">
                <a16:creationId xmlns:a16="http://schemas.microsoft.com/office/drawing/2014/main" id="{3DBC779D-2109-478C-8E48-E335C38D65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7438" y="2132013"/>
            <a:ext cx="2087562" cy="1008062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9978" name="Text Box 10">
            <a:extLst>
              <a:ext uri="{FF2B5EF4-FFF2-40B4-BE49-F238E27FC236}">
                <a16:creationId xmlns:a16="http://schemas.microsoft.com/office/drawing/2014/main" id="{E0E75AE1-EF7F-4FDB-A3F8-ED03B93AEB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88" y="1354138"/>
            <a:ext cx="489743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fontAlgn="ctr" hangingPunct="1">
              <a:lnSpc>
                <a:spcPct val="125000"/>
              </a:lnSpc>
            </a:pPr>
            <a:r>
              <a:rPr lang="en-US" altLang="zh-CN">
                <a:solidFill>
                  <a:srgbClr val="FFFFFF"/>
                </a:solidFill>
              </a:rPr>
              <a:t>(1) </a:t>
            </a:r>
            <a:r>
              <a:rPr lang="en-US" altLang="zh-CN" i="1">
                <a:solidFill>
                  <a:srgbClr val="00FFFF"/>
                </a:solidFill>
              </a:rPr>
              <a:t>OX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轴上光信号最强</a:t>
            </a:r>
            <a:r>
              <a:rPr lang="zh-CN" altLang="en-US">
                <a:solidFill>
                  <a:srgbClr val="FFFFFF"/>
                </a:solidFill>
                <a:ea typeface="仿宋_GB2312" pitchFamily="49" charset="-122"/>
              </a:rPr>
              <a:t>的位置</a:t>
            </a:r>
            <a:r>
              <a:rPr lang="zh-CN" altLang="en-US">
                <a:solidFill>
                  <a:srgbClr val="FFFFFF"/>
                </a:solidFill>
              </a:rPr>
              <a:t>；</a:t>
            </a:r>
          </a:p>
        </p:txBody>
      </p:sp>
      <p:sp>
        <p:nvSpPr>
          <p:cNvPr id="339979" name="Text Box 11">
            <a:extLst>
              <a:ext uri="{FF2B5EF4-FFF2-40B4-BE49-F238E27FC236}">
                <a16:creationId xmlns:a16="http://schemas.microsoft.com/office/drawing/2014/main" id="{F939953D-14F2-4B54-84BA-5A9F84199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" y="2611438"/>
            <a:ext cx="1531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FF"/>
                </a:solidFill>
                <a:ea typeface="仿宋_GB2312" pitchFamily="49" charset="-122"/>
              </a:rPr>
              <a:t>(1) </a:t>
            </a:r>
            <a:r>
              <a:rPr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光程差</a:t>
            </a:r>
          </a:p>
        </p:txBody>
      </p:sp>
      <p:sp>
        <p:nvSpPr>
          <p:cNvPr id="339980" name="Text Box 12">
            <a:extLst>
              <a:ext uri="{FF2B5EF4-FFF2-40B4-BE49-F238E27FC236}">
                <a16:creationId xmlns:a16="http://schemas.microsoft.com/office/drawing/2014/main" id="{4C8B4020-0FEB-4266-B55A-8F9B63A74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813" y="4005263"/>
            <a:ext cx="2325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信号加强的位置</a:t>
            </a:r>
          </a:p>
        </p:txBody>
      </p:sp>
      <p:graphicFrame>
        <p:nvGraphicFramePr>
          <p:cNvPr id="339981" name="Object 7">
            <a:extLst>
              <a:ext uri="{FF2B5EF4-FFF2-40B4-BE49-F238E27FC236}">
                <a16:creationId xmlns:a16="http://schemas.microsoft.com/office/drawing/2014/main" id="{6C24070E-4FAF-4E20-938F-74E9F609A9A5}"/>
              </a:ext>
            </a:extLst>
          </p:cNvPr>
          <p:cNvGraphicFramePr>
            <a:graphicFrameLocks/>
          </p:cNvGraphicFramePr>
          <p:nvPr/>
        </p:nvGraphicFramePr>
        <p:xfrm>
          <a:off x="5808663" y="1917700"/>
          <a:ext cx="284162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87" name="公式" r:id="rId13" imgW="276155" imgH="380864" progId="Equation.3">
                  <p:embed/>
                </p:oleObj>
              </mc:Choice>
              <mc:Fallback>
                <p:oleObj name="公式" r:id="rId13" imgW="276155" imgH="380864" progId="Equation.3">
                  <p:embed/>
                  <p:pic>
                    <p:nvPicPr>
                      <p:cNvPr id="339981" name="Object 7">
                        <a:extLst>
                          <a:ext uri="{FF2B5EF4-FFF2-40B4-BE49-F238E27FC236}">
                            <a16:creationId xmlns:a16="http://schemas.microsoft.com/office/drawing/2014/main" id="{6C24070E-4FAF-4E20-938F-74E9F609A9A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8663" y="1917700"/>
                        <a:ext cx="284162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9982" name="Object 8">
            <a:extLst>
              <a:ext uri="{FF2B5EF4-FFF2-40B4-BE49-F238E27FC236}">
                <a16:creationId xmlns:a16="http://schemas.microsoft.com/office/drawing/2014/main" id="{EB5268C8-BEB0-465A-909B-06115AD740C0}"/>
              </a:ext>
            </a:extLst>
          </p:cNvPr>
          <p:cNvGraphicFramePr>
            <a:graphicFrameLocks/>
          </p:cNvGraphicFramePr>
          <p:nvPr/>
        </p:nvGraphicFramePr>
        <p:xfrm>
          <a:off x="5800725" y="2925763"/>
          <a:ext cx="2952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88" name="公式" r:id="rId15" imgW="295422" imgH="380864" progId="Equation.3">
                  <p:embed/>
                </p:oleObj>
              </mc:Choice>
              <mc:Fallback>
                <p:oleObj name="公式" r:id="rId15" imgW="295422" imgH="380864" progId="Equation.3">
                  <p:embed/>
                  <p:pic>
                    <p:nvPicPr>
                      <p:cNvPr id="339982" name="Object 8">
                        <a:extLst>
                          <a:ext uri="{FF2B5EF4-FFF2-40B4-BE49-F238E27FC236}">
                            <a16:creationId xmlns:a16="http://schemas.microsoft.com/office/drawing/2014/main" id="{EB5268C8-BEB0-465A-909B-06115AD740C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0725" y="2925763"/>
                        <a:ext cx="29527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9983" name="Text Box 15">
            <a:extLst>
              <a:ext uri="{FF2B5EF4-FFF2-40B4-BE49-F238E27FC236}">
                <a16:creationId xmlns:a16="http://schemas.microsoft.com/office/drawing/2014/main" id="{6657AB07-3DFF-41C0-A736-14CE2A789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1873250"/>
            <a:ext cx="48974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fontAlgn="ctr" hangingPunct="1">
              <a:lnSpc>
                <a:spcPct val="125000"/>
              </a:lnSpc>
            </a:pPr>
            <a:r>
              <a:rPr lang="en-US" altLang="zh-CN">
                <a:solidFill>
                  <a:srgbClr val="FFFFFF"/>
                </a:solidFill>
              </a:rPr>
              <a:t>  (2) </a:t>
            </a:r>
            <a:r>
              <a:rPr lang="en-US" altLang="zh-CN" i="1">
                <a:solidFill>
                  <a:srgbClr val="00FFFF"/>
                </a:solidFill>
              </a:rPr>
              <a:t>OX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轴上光信号最弱</a:t>
            </a:r>
            <a:r>
              <a:rPr lang="zh-CN" altLang="en-US">
                <a:solidFill>
                  <a:srgbClr val="FFFFFF"/>
                </a:solidFill>
                <a:ea typeface="仿宋_GB2312" pitchFamily="49" charset="-122"/>
              </a:rPr>
              <a:t>的位置</a:t>
            </a:r>
            <a:r>
              <a:rPr lang="en-US" altLang="zh-CN">
                <a:solidFill>
                  <a:srgbClr val="FFFFFF"/>
                </a:solidFill>
                <a:latin typeface="仿宋_GB2312" pitchFamily="49" charset="-122"/>
                <a:ea typeface="仿宋_GB2312" pitchFamily="49" charset="-122"/>
              </a:rPr>
              <a:t>.</a:t>
            </a:r>
          </a:p>
        </p:txBody>
      </p:sp>
      <p:graphicFrame>
        <p:nvGraphicFramePr>
          <p:cNvPr id="339984" name="Object 9">
            <a:extLst>
              <a:ext uri="{FF2B5EF4-FFF2-40B4-BE49-F238E27FC236}">
                <a16:creationId xmlns:a16="http://schemas.microsoft.com/office/drawing/2014/main" id="{C29562E9-E95F-453E-8BB3-0BAF37F03D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35663" y="2484438"/>
          <a:ext cx="2159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89" name="公式" r:id="rId17" imgW="228753" imgH="304936" progId="Equation.3">
                  <p:embed/>
                </p:oleObj>
              </mc:Choice>
              <mc:Fallback>
                <p:oleObj name="公式" r:id="rId17" imgW="228753" imgH="304936" progId="Equation.3">
                  <p:embed/>
                  <p:pic>
                    <p:nvPicPr>
                      <p:cNvPr id="339984" name="Object 9">
                        <a:extLst>
                          <a:ext uri="{FF2B5EF4-FFF2-40B4-BE49-F238E27FC236}">
                            <a16:creationId xmlns:a16="http://schemas.microsoft.com/office/drawing/2014/main" id="{C29562E9-E95F-453E-8BB3-0BAF37F03D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5663" y="2484438"/>
                        <a:ext cx="215900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7">
            <a:extLst>
              <a:ext uri="{FF2B5EF4-FFF2-40B4-BE49-F238E27FC236}">
                <a16:creationId xmlns:a16="http://schemas.microsoft.com/office/drawing/2014/main" id="{82EBAC07-0A43-400C-BDE7-C2DEF531B0BF}"/>
              </a:ext>
            </a:extLst>
          </p:cNvPr>
          <p:cNvGrpSpPr>
            <a:grpSpLocks/>
          </p:cNvGrpSpPr>
          <p:nvPr/>
        </p:nvGrpSpPr>
        <p:grpSpPr bwMode="auto">
          <a:xfrm>
            <a:off x="5853113" y="1133475"/>
            <a:ext cx="2847975" cy="2346325"/>
            <a:chOff x="3687" y="714"/>
            <a:chExt cx="1794" cy="1478"/>
          </a:xfrm>
        </p:grpSpPr>
        <p:graphicFrame>
          <p:nvGraphicFramePr>
            <p:cNvPr id="18463" name="Object 15">
              <a:extLst>
                <a:ext uri="{FF2B5EF4-FFF2-40B4-BE49-F238E27FC236}">
                  <a16:creationId xmlns:a16="http://schemas.microsoft.com/office/drawing/2014/main" id="{7C089AD6-F991-4ADC-A469-F42E860E216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19" y="2022"/>
            <a:ext cx="159" cy="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490" name="公式" r:id="rId19" imgW="266675" imgH="295139" progId="Equation.3">
                    <p:embed/>
                  </p:oleObj>
                </mc:Choice>
                <mc:Fallback>
                  <p:oleObj name="公式" r:id="rId19" imgW="266675" imgH="295139" progId="Equation.3">
                    <p:embed/>
                    <p:pic>
                      <p:nvPicPr>
                        <p:cNvPr id="18463" name="Object 15">
                          <a:extLst>
                            <a:ext uri="{FF2B5EF4-FFF2-40B4-BE49-F238E27FC236}">
                              <a16:creationId xmlns:a16="http://schemas.microsoft.com/office/drawing/2014/main" id="{7C089AD6-F991-4ADC-A469-F42E860E216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9" y="2022"/>
                          <a:ext cx="159" cy="1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64" name="Line 19">
              <a:extLst>
                <a:ext uri="{FF2B5EF4-FFF2-40B4-BE49-F238E27FC236}">
                  <a16:creationId xmlns:a16="http://schemas.microsoft.com/office/drawing/2014/main" id="{EC4048CD-681F-43BB-82F3-A87BF001C3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5" y="1978"/>
              <a:ext cx="1588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65" name="Line 20">
              <a:extLst>
                <a:ext uri="{FF2B5EF4-FFF2-40B4-BE49-F238E27FC236}">
                  <a16:creationId xmlns:a16="http://schemas.microsoft.com/office/drawing/2014/main" id="{0FB09B7D-D769-4AA1-982D-3FAF212840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85" y="714"/>
              <a:ext cx="1" cy="127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8466" name="Object 16">
              <a:extLst>
                <a:ext uri="{FF2B5EF4-FFF2-40B4-BE49-F238E27FC236}">
                  <a16:creationId xmlns:a16="http://schemas.microsoft.com/office/drawing/2014/main" id="{898DBB0F-77F5-478D-9752-90BCE6D646D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87" y="754"/>
            <a:ext cx="129" cy="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491" name="公式" r:id="rId21" imgW="218967" imgH="276157" progId="Equation.3">
                    <p:embed/>
                  </p:oleObj>
                </mc:Choice>
                <mc:Fallback>
                  <p:oleObj name="公式" r:id="rId21" imgW="218967" imgH="276157" progId="Equation.3">
                    <p:embed/>
                    <p:pic>
                      <p:nvPicPr>
                        <p:cNvPr id="18466" name="Object 16">
                          <a:extLst>
                            <a:ext uri="{FF2B5EF4-FFF2-40B4-BE49-F238E27FC236}">
                              <a16:creationId xmlns:a16="http://schemas.microsoft.com/office/drawing/2014/main" id="{898DBB0F-77F5-478D-9752-90BCE6D646D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7" y="754"/>
                          <a:ext cx="129" cy="1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67" name="Object 17">
              <a:extLst>
                <a:ext uri="{FF2B5EF4-FFF2-40B4-BE49-F238E27FC236}">
                  <a16:creationId xmlns:a16="http://schemas.microsoft.com/office/drawing/2014/main" id="{A7784A88-E221-4E26-BB23-8A2E4D25236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65" y="2037"/>
            <a:ext cx="116" cy="1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492" name="公式" r:id="rId23" imgW="190525" imgH="199923" progId="Equation.3">
                    <p:embed/>
                  </p:oleObj>
                </mc:Choice>
                <mc:Fallback>
                  <p:oleObj name="公式" r:id="rId23" imgW="190525" imgH="199923" progId="Equation.3">
                    <p:embed/>
                    <p:pic>
                      <p:nvPicPr>
                        <p:cNvPr id="18467" name="Object 17">
                          <a:extLst>
                            <a:ext uri="{FF2B5EF4-FFF2-40B4-BE49-F238E27FC236}">
                              <a16:creationId xmlns:a16="http://schemas.microsoft.com/office/drawing/2014/main" id="{A7784A88-E221-4E26-BB23-8A2E4D25236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5" y="2037"/>
                          <a:ext cx="116" cy="1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39991" name="Object 10">
            <a:extLst>
              <a:ext uri="{FF2B5EF4-FFF2-40B4-BE49-F238E27FC236}">
                <a16:creationId xmlns:a16="http://schemas.microsoft.com/office/drawing/2014/main" id="{028205BB-E8AD-492B-B2DE-17A5D6E197F4}"/>
              </a:ext>
            </a:extLst>
          </p:cNvPr>
          <p:cNvGraphicFramePr>
            <a:graphicFrameLocks/>
          </p:cNvGraphicFramePr>
          <p:nvPr/>
        </p:nvGraphicFramePr>
        <p:xfrm>
          <a:off x="2898775" y="3313113"/>
          <a:ext cx="21383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93" name="公式" r:id="rId25" imgW="2104955" imgH="342900" progId="Equation.3">
                  <p:embed/>
                </p:oleObj>
              </mc:Choice>
              <mc:Fallback>
                <p:oleObj name="公式" r:id="rId25" imgW="2104955" imgH="342900" progId="Equation.3">
                  <p:embed/>
                  <p:pic>
                    <p:nvPicPr>
                      <p:cNvPr id="339991" name="Object 10">
                        <a:extLst>
                          <a:ext uri="{FF2B5EF4-FFF2-40B4-BE49-F238E27FC236}">
                            <a16:creationId xmlns:a16="http://schemas.microsoft.com/office/drawing/2014/main" id="{028205BB-E8AD-492B-B2DE-17A5D6E197F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8775" y="3313113"/>
                        <a:ext cx="213836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9992" name="Text Box 24">
            <a:extLst>
              <a:ext uri="{FF2B5EF4-FFF2-40B4-BE49-F238E27FC236}">
                <a16:creationId xmlns:a16="http://schemas.microsoft.com/office/drawing/2014/main" id="{E5562832-9857-4BA1-8D88-0C1BE23EEC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200" y="4864100"/>
            <a:ext cx="1482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减弱条件</a:t>
            </a:r>
          </a:p>
        </p:txBody>
      </p:sp>
      <p:graphicFrame>
        <p:nvGraphicFramePr>
          <p:cNvPr id="339993" name="Object 11">
            <a:extLst>
              <a:ext uri="{FF2B5EF4-FFF2-40B4-BE49-F238E27FC236}">
                <a16:creationId xmlns:a16="http://schemas.microsoft.com/office/drawing/2014/main" id="{CFDA1C72-B78C-4015-9EDF-4D8C8EBF2DC1}"/>
              </a:ext>
            </a:extLst>
          </p:cNvPr>
          <p:cNvGraphicFramePr>
            <a:graphicFrameLocks/>
          </p:cNvGraphicFramePr>
          <p:nvPr/>
        </p:nvGraphicFramePr>
        <p:xfrm>
          <a:off x="3122613" y="4770438"/>
          <a:ext cx="2957512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94" name="公式" r:id="rId27" imgW="2933725" imgH="685800" progId="Equation.3">
                  <p:embed/>
                </p:oleObj>
              </mc:Choice>
              <mc:Fallback>
                <p:oleObj name="公式" r:id="rId27" imgW="2933725" imgH="685800" progId="Equation.3">
                  <p:embed/>
                  <p:pic>
                    <p:nvPicPr>
                      <p:cNvPr id="339993" name="Object 11">
                        <a:extLst>
                          <a:ext uri="{FF2B5EF4-FFF2-40B4-BE49-F238E27FC236}">
                            <a16:creationId xmlns:a16="http://schemas.microsoft.com/office/drawing/2014/main" id="{CFDA1C72-B78C-4015-9EDF-4D8C8EBF2DC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2613" y="4770438"/>
                        <a:ext cx="2957512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9994" name="Text Box 26">
            <a:extLst>
              <a:ext uri="{FF2B5EF4-FFF2-40B4-BE49-F238E27FC236}">
                <a16:creationId xmlns:a16="http://schemas.microsoft.com/office/drawing/2014/main" id="{A79EE2FC-033B-4761-B5FA-023A0EB97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813" y="5734050"/>
            <a:ext cx="2325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信号减弱的位置</a:t>
            </a:r>
          </a:p>
        </p:txBody>
      </p:sp>
      <p:sp>
        <p:nvSpPr>
          <p:cNvPr id="339995" name="Text Box 27">
            <a:extLst>
              <a:ext uri="{FF2B5EF4-FFF2-40B4-BE49-F238E27FC236}">
                <a16:creationId xmlns:a16="http://schemas.microsoft.com/office/drawing/2014/main" id="{70E9D807-3BBF-4ECB-B47D-84CB5542F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5" y="792163"/>
            <a:ext cx="57864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</a:pPr>
            <a:r>
              <a:rPr lang="en-US" altLang="zh-CN" i="1">
                <a:solidFill>
                  <a:srgbClr val="66FFFF"/>
                </a:solidFill>
                <a:cs typeface="Times New Roman" panose="02020603050405020304" pitchFamily="18" charset="0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的光信号</a:t>
            </a:r>
            <a:r>
              <a:rPr lang="zh-CN" altLang="en-US">
                <a:solidFill>
                  <a:schemeClr val="bg1"/>
                </a:solidFill>
              </a:rPr>
              <a:t>，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  <a:cs typeface="Times New Roman" panose="02020603050405020304" pitchFamily="18" charset="0"/>
              </a:rPr>
              <a:t>如图所示</a:t>
            </a:r>
            <a:r>
              <a:rPr lang="en-US" altLang="zh-CN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  <a:cs typeface="Times New Roman" panose="02020603050405020304" pitchFamily="18" charset="0"/>
              </a:rPr>
              <a:t>.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不考虑衰减</a:t>
            </a:r>
            <a:r>
              <a:rPr lang="zh-CN" altLang="en-US" i="1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39996" name="Text Box 28">
            <a:extLst>
              <a:ext uri="{FF2B5EF4-FFF2-40B4-BE49-F238E27FC236}">
                <a16:creationId xmlns:a16="http://schemas.microsoft.com/office/drawing/2014/main" id="{EC0E76CF-AA3F-430E-8487-75C5C4420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262255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</a:rPr>
              <a:t>解</a:t>
            </a:r>
            <a:r>
              <a:rPr lang="zh-CN" altLang="en-US">
                <a:solidFill>
                  <a:srgbClr val="EDFE4A"/>
                </a:solidFill>
              </a:rPr>
              <a:t> </a:t>
            </a:r>
          </a:p>
        </p:txBody>
      </p:sp>
      <p:sp>
        <p:nvSpPr>
          <p:cNvPr id="339997" name="Text Box 29">
            <a:extLst>
              <a:ext uri="{FF2B5EF4-FFF2-40B4-BE49-F238E27FC236}">
                <a16:creationId xmlns:a16="http://schemas.microsoft.com/office/drawing/2014/main" id="{8482A8F3-6082-4D8B-9BCE-108745616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963" y="400050"/>
            <a:ext cx="792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</a:rPr>
              <a:t>例</a:t>
            </a:r>
          </a:p>
        </p:txBody>
      </p:sp>
      <p:sp>
        <p:nvSpPr>
          <p:cNvPr id="339998" name="Text Box 30">
            <a:extLst>
              <a:ext uri="{FF2B5EF4-FFF2-40B4-BE49-F238E27FC236}">
                <a16:creationId xmlns:a16="http://schemas.microsoft.com/office/drawing/2014/main" id="{B6E5CD78-4225-45B4-A848-562C2CC06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1428750"/>
            <a:ext cx="5651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</a:rPr>
              <a:t>求</a:t>
            </a:r>
            <a:endParaRPr lang="zh-CN" altLang="en-US" i="1">
              <a:solidFill>
                <a:srgbClr val="66FFFF"/>
              </a:solidFill>
            </a:endParaRPr>
          </a:p>
        </p:txBody>
      </p:sp>
      <p:graphicFrame>
        <p:nvGraphicFramePr>
          <p:cNvPr id="339999" name="Object 12">
            <a:extLst>
              <a:ext uri="{FF2B5EF4-FFF2-40B4-BE49-F238E27FC236}">
                <a16:creationId xmlns:a16="http://schemas.microsoft.com/office/drawing/2014/main" id="{F08637C8-F195-4E9B-9008-EE95331362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72450" y="3054350"/>
          <a:ext cx="139700" cy="16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95" name="Equation" r:id="rId29" imgW="114376" imgH="114198" progId="Equation.3">
                  <p:embed/>
                </p:oleObj>
              </mc:Choice>
              <mc:Fallback>
                <p:oleObj name="Equation" r:id="rId29" imgW="114376" imgH="114198" progId="Equation.3">
                  <p:embed/>
                  <p:pic>
                    <p:nvPicPr>
                      <p:cNvPr id="339999" name="Object 12">
                        <a:extLst>
                          <a:ext uri="{FF2B5EF4-FFF2-40B4-BE49-F238E27FC236}">
                            <a16:creationId xmlns:a16="http://schemas.microsoft.com/office/drawing/2014/main" id="{F08637C8-F195-4E9B-9008-EE95331362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2450" y="3054350"/>
                        <a:ext cx="139700" cy="16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0000" name="Rectangle 32">
            <a:extLst>
              <a:ext uri="{FF2B5EF4-FFF2-40B4-BE49-F238E27FC236}">
                <a16:creationId xmlns:a16="http://schemas.microsoft.com/office/drawing/2014/main" id="{B9E277AC-A237-460A-A265-D6B1BFBF4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013" y="4843463"/>
            <a:ext cx="539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FF"/>
                </a:solidFill>
                <a:ea typeface="仿宋_GB2312" pitchFamily="49" charset="-122"/>
              </a:rPr>
              <a:t>(2)</a:t>
            </a:r>
          </a:p>
        </p:txBody>
      </p:sp>
      <p:graphicFrame>
        <p:nvGraphicFramePr>
          <p:cNvPr id="340001" name="Object 13">
            <a:extLst>
              <a:ext uri="{FF2B5EF4-FFF2-40B4-BE49-F238E27FC236}">
                <a16:creationId xmlns:a16="http://schemas.microsoft.com/office/drawing/2014/main" id="{86829931-9326-4F88-98A7-9E0ADACC5C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7588" y="2047875"/>
          <a:ext cx="139700" cy="16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96" name="Equation" r:id="rId31" imgW="114376" imgH="114198" progId="Equation.3">
                  <p:embed/>
                </p:oleObj>
              </mc:Choice>
              <mc:Fallback>
                <p:oleObj name="Equation" r:id="rId31" imgW="114376" imgH="114198" progId="Equation.3">
                  <p:embed/>
                  <p:pic>
                    <p:nvPicPr>
                      <p:cNvPr id="340001" name="Object 13">
                        <a:extLst>
                          <a:ext uri="{FF2B5EF4-FFF2-40B4-BE49-F238E27FC236}">
                            <a16:creationId xmlns:a16="http://schemas.microsoft.com/office/drawing/2014/main" id="{86829931-9326-4F88-98A7-9E0ADACC5C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7588" y="2047875"/>
                        <a:ext cx="139700" cy="16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0002" name="Object 14">
            <a:extLst>
              <a:ext uri="{FF2B5EF4-FFF2-40B4-BE49-F238E27FC236}">
                <a16:creationId xmlns:a16="http://schemas.microsoft.com/office/drawing/2014/main" id="{A7510534-57C4-4160-B365-FE8DEB74D2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4888" y="3055938"/>
          <a:ext cx="13970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97" name="Equation" r:id="rId33" imgW="114376" imgH="114198" progId="Equation.3">
                  <p:embed/>
                </p:oleObj>
              </mc:Choice>
              <mc:Fallback>
                <p:oleObj name="Equation" r:id="rId33" imgW="114376" imgH="114198" progId="Equation.3">
                  <p:embed/>
                  <p:pic>
                    <p:nvPicPr>
                      <p:cNvPr id="340002" name="Object 14">
                        <a:extLst>
                          <a:ext uri="{FF2B5EF4-FFF2-40B4-BE49-F238E27FC236}">
                            <a16:creationId xmlns:a16="http://schemas.microsoft.com/office/drawing/2014/main" id="{A7510534-57C4-4160-B365-FE8DEB74D2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3055938"/>
                        <a:ext cx="13970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62" name="灯片编号占位符 1">
            <a:extLst>
              <a:ext uri="{FF2B5EF4-FFF2-40B4-BE49-F238E27FC236}">
                <a16:creationId xmlns:a16="http://schemas.microsoft.com/office/drawing/2014/main" id="{305D73C0-CEA6-4F73-9FAD-4E6E780FB338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71E8F02-ACF8-427E-B3F8-AC35E96EC055}" type="slidenum">
              <a:rPr lang="en-US" altLang="zh-CN" b="0">
                <a:solidFill>
                  <a:srgbClr val="FF00FF"/>
                </a:solidFill>
              </a:rPr>
              <a:pPr eaLnBrk="1" hangingPunct="1"/>
              <a:t>13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9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9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9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9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40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0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9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39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39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39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39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39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39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39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39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39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39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39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39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39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39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39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40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39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39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39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39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972" grpId="0"/>
      <p:bldP spid="339974" grpId="0"/>
      <p:bldP spid="339978" grpId="0"/>
      <p:bldP spid="339979" grpId="0"/>
      <p:bldP spid="339980" grpId="0"/>
      <p:bldP spid="339983" grpId="0"/>
      <p:bldP spid="339992" grpId="0"/>
      <p:bldP spid="339994" grpId="0"/>
      <p:bldP spid="339995" grpId="0"/>
      <p:bldP spid="339996" grpId="0"/>
      <p:bldP spid="339997" grpId="0"/>
      <p:bldP spid="339998" grpId="0"/>
      <p:bldP spid="34000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>
            <a:extLst>
              <a:ext uri="{FF2B5EF4-FFF2-40B4-BE49-F238E27FC236}">
                <a16:creationId xmlns:a16="http://schemas.microsoft.com/office/drawing/2014/main" id="{7AB5AF2F-3D63-401E-8DB3-78FAA173D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685800"/>
            <a:ext cx="52578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3200">
                <a:solidFill>
                  <a:srgbClr val="00FFFF"/>
                </a:solidFill>
                <a:ea typeface="楷体_GB2312" pitchFamily="49" charset="-122"/>
              </a:rPr>
              <a:t>光的干涉</a:t>
            </a:r>
          </a:p>
          <a:p>
            <a:pPr eaLnBrk="1" hangingPunct="1">
              <a:spcBef>
                <a:spcPct val="50000"/>
              </a:spcBef>
            </a:pPr>
            <a:r>
              <a:rPr kumimoji="0" lang="zh-CN" altLang="en-US" sz="3200">
                <a:solidFill>
                  <a:srgbClr val="00FFFF"/>
                </a:solidFill>
                <a:ea typeface="楷体_GB2312" pitchFamily="49" charset="-122"/>
              </a:rPr>
              <a:t>丰富多彩的干涉现象</a:t>
            </a:r>
          </a:p>
        </p:txBody>
      </p:sp>
      <p:graphicFrame>
        <p:nvGraphicFramePr>
          <p:cNvPr id="19459" name="Object 2">
            <a:extLst>
              <a:ext uri="{FF2B5EF4-FFF2-40B4-BE49-F238E27FC236}">
                <a16:creationId xmlns:a16="http://schemas.microsoft.com/office/drawing/2014/main" id="{A104E715-04D1-4A8A-A9A8-E2C0136C2B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2743200"/>
          <a:ext cx="3733800" cy="305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0" name="位图图像" r:id="rId3" imgW="3352381" imgH="2742857" progId="Paint.Picture">
                  <p:embed/>
                </p:oleObj>
              </mc:Choice>
              <mc:Fallback>
                <p:oleObj name="位图图像" r:id="rId3" imgW="3352381" imgH="2742857" progId="Paint.Picture">
                  <p:embed/>
                  <p:pic>
                    <p:nvPicPr>
                      <p:cNvPr id="19459" name="Object 2">
                        <a:extLst>
                          <a:ext uri="{FF2B5EF4-FFF2-40B4-BE49-F238E27FC236}">
                            <a16:creationId xmlns:a16="http://schemas.microsoft.com/office/drawing/2014/main" id="{A104E715-04D1-4A8A-A9A8-E2C0136C2B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743200"/>
                        <a:ext cx="3733800" cy="305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800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Object 3">
            <a:extLst>
              <a:ext uri="{FF2B5EF4-FFF2-40B4-BE49-F238E27FC236}">
                <a16:creationId xmlns:a16="http://schemas.microsoft.com/office/drawing/2014/main" id="{9F275FCE-8FE0-48F5-A56C-49699A4806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9600" y="2743200"/>
          <a:ext cx="3733800" cy="305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1" name="位图图像" r:id="rId5" imgW="3352381" imgH="2742857" progId="Paint.Picture">
                  <p:embed/>
                </p:oleObj>
              </mc:Choice>
              <mc:Fallback>
                <p:oleObj name="位图图像" r:id="rId5" imgW="3352381" imgH="2742857" progId="Paint.Picture">
                  <p:embed/>
                  <p:pic>
                    <p:nvPicPr>
                      <p:cNvPr id="19460" name="Object 3">
                        <a:extLst>
                          <a:ext uri="{FF2B5EF4-FFF2-40B4-BE49-F238E27FC236}">
                            <a16:creationId xmlns:a16="http://schemas.microsoft.com/office/drawing/2014/main" id="{9F275FCE-8FE0-48F5-A56C-49699A4806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2743200"/>
                        <a:ext cx="3733800" cy="305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800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Text Box 5">
            <a:extLst>
              <a:ext uri="{FF2B5EF4-FFF2-40B4-BE49-F238E27FC236}">
                <a16:creationId xmlns:a16="http://schemas.microsoft.com/office/drawing/2014/main" id="{4F85AC90-60DF-41A3-B705-B0233E272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9436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水膜在白光下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B955549C-50C1-4515-A3ED-9508CCDFC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59436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白光下的肥皂膜</a:t>
            </a:r>
          </a:p>
        </p:txBody>
      </p:sp>
      <p:sp>
        <p:nvSpPr>
          <p:cNvPr id="19463" name="灯片编号占位符 1">
            <a:extLst>
              <a:ext uri="{FF2B5EF4-FFF2-40B4-BE49-F238E27FC236}">
                <a16:creationId xmlns:a16="http://schemas.microsoft.com/office/drawing/2014/main" id="{76F7A7BB-7EAC-455B-A9B8-8D151AD77D8C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CC23DB1-D739-47FE-9758-247B5A7C58AF}" type="slidenum">
              <a:rPr lang="en-US" altLang="zh-CN" b="0">
                <a:solidFill>
                  <a:srgbClr val="FF00FF"/>
                </a:solidFill>
              </a:rPr>
              <a:pPr eaLnBrk="1" hangingPunct="1"/>
              <a:t>14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2">
            <a:extLst>
              <a:ext uri="{FF2B5EF4-FFF2-40B4-BE49-F238E27FC236}">
                <a16:creationId xmlns:a16="http://schemas.microsoft.com/office/drawing/2014/main" id="{E4C95099-B1FF-46F6-B600-77FC01C8825F}"/>
              </a:ext>
            </a:extLst>
          </p:cNvPr>
          <p:cNvGrpSpPr>
            <a:grpSpLocks/>
          </p:cNvGrpSpPr>
          <p:nvPr/>
        </p:nvGrpSpPr>
        <p:grpSpPr bwMode="auto">
          <a:xfrm>
            <a:off x="1200150" y="608013"/>
            <a:ext cx="7481888" cy="5667375"/>
            <a:chOff x="567" y="406"/>
            <a:chExt cx="4713" cy="3664"/>
          </a:xfrm>
        </p:grpSpPr>
        <p:graphicFrame>
          <p:nvGraphicFramePr>
            <p:cNvPr id="20488" name="Object 2">
              <a:extLst>
                <a:ext uri="{FF2B5EF4-FFF2-40B4-BE49-F238E27FC236}">
                  <a16:creationId xmlns:a16="http://schemas.microsoft.com/office/drawing/2014/main" id="{E9BAE7B9-5009-4ACD-AC25-80B49E69501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28" y="406"/>
            <a:ext cx="2304" cy="18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422" name="位图图像" r:id="rId3" imgW="3352381" imgH="2742857" progId="Paint.Picture">
                    <p:embed/>
                  </p:oleObj>
                </mc:Choice>
                <mc:Fallback>
                  <p:oleObj name="位图图像" r:id="rId3" imgW="3352381" imgH="2742857" progId="Paint.Picture">
                    <p:embed/>
                    <p:pic>
                      <p:nvPicPr>
                        <p:cNvPr id="20488" name="Object 2">
                          <a:extLst>
                            <a:ext uri="{FF2B5EF4-FFF2-40B4-BE49-F238E27FC236}">
                              <a16:creationId xmlns:a16="http://schemas.microsoft.com/office/drawing/2014/main" id="{E9BAE7B9-5009-4ACD-AC25-80B49E69501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406"/>
                          <a:ext cx="2304" cy="18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rgbClr val="80008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89" name="Object 3">
              <a:extLst>
                <a:ext uri="{FF2B5EF4-FFF2-40B4-BE49-F238E27FC236}">
                  <a16:creationId xmlns:a16="http://schemas.microsoft.com/office/drawing/2014/main" id="{530E5106-6C2C-4593-B675-6ED75F7956A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" y="406"/>
            <a:ext cx="2400" cy="18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423" name="位图图像" r:id="rId5" imgW="3352381" imgH="2742857" progId="Paint.Picture">
                    <p:embed/>
                  </p:oleObj>
                </mc:Choice>
                <mc:Fallback>
                  <p:oleObj name="位图图像" r:id="rId5" imgW="3352381" imgH="2742857" progId="Paint.Picture">
                    <p:embed/>
                    <p:pic>
                      <p:nvPicPr>
                        <p:cNvPr id="20489" name="Object 3">
                          <a:extLst>
                            <a:ext uri="{FF2B5EF4-FFF2-40B4-BE49-F238E27FC236}">
                              <a16:creationId xmlns:a16="http://schemas.microsoft.com/office/drawing/2014/main" id="{530E5106-6C2C-4593-B675-6ED75F7956A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406"/>
                          <a:ext cx="2400" cy="18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rgbClr val="80008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0" name="Object 4">
              <a:extLst>
                <a:ext uri="{FF2B5EF4-FFF2-40B4-BE49-F238E27FC236}">
                  <a16:creationId xmlns:a16="http://schemas.microsoft.com/office/drawing/2014/main" id="{FFAE140B-C254-4637-A6DF-7169FEBEF63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67" y="2304"/>
            <a:ext cx="2304" cy="17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424" name="位图图像" r:id="rId7" imgW="4571429" imgH="3505689" progId="Paint.Picture">
                    <p:embed/>
                  </p:oleObj>
                </mc:Choice>
                <mc:Fallback>
                  <p:oleObj name="位图图像" r:id="rId7" imgW="4571429" imgH="3505689" progId="Paint.Picture">
                    <p:embed/>
                    <p:pic>
                      <p:nvPicPr>
                        <p:cNvPr id="20490" name="Object 4">
                          <a:extLst>
                            <a:ext uri="{FF2B5EF4-FFF2-40B4-BE49-F238E27FC236}">
                              <a16:creationId xmlns:a16="http://schemas.microsoft.com/office/drawing/2014/main" id="{FFAE140B-C254-4637-A6DF-7169FEBEF63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" y="2304"/>
                          <a:ext cx="2304" cy="17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rgbClr val="80008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1" name="Object 5">
              <a:extLst>
                <a:ext uri="{FF2B5EF4-FFF2-40B4-BE49-F238E27FC236}">
                  <a16:creationId xmlns:a16="http://schemas.microsoft.com/office/drawing/2014/main" id="{33E77E5F-226C-485E-8ECF-51854DEA6BD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28" y="2276"/>
            <a:ext cx="2352" cy="17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425" name="位图图像" r:id="rId9" imgW="3352381" imgH="2742857" progId="Paint.Picture">
                    <p:embed/>
                  </p:oleObj>
                </mc:Choice>
                <mc:Fallback>
                  <p:oleObj name="位图图像" r:id="rId9" imgW="3352381" imgH="2742857" progId="Paint.Picture">
                    <p:embed/>
                    <p:pic>
                      <p:nvPicPr>
                        <p:cNvPr id="20491" name="Object 5">
                          <a:extLst>
                            <a:ext uri="{FF2B5EF4-FFF2-40B4-BE49-F238E27FC236}">
                              <a16:creationId xmlns:a16="http://schemas.microsoft.com/office/drawing/2014/main" id="{33E77E5F-226C-485E-8ECF-51854DEA6BD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2276"/>
                          <a:ext cx="2352" cy="17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rgbClr val="80008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483" name="Text Box 9">
            <a:extLst>
              <a:ext uri="{FF2B5EF4-FFF2-40B4-BE49-F238E27FC236}">
                <a16:creationId xmlns:a16="http://schemas.microsoft.com/office/drawing/2014/main" id="{5E3D8FB0-20EE-4BED-8F69-E5F508F6E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3638" y="62865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rgbClr val="00FFFF"/>
                </a:solidFill>
                <a:ea typeface="楷体_GB2312" pitchFamily="49" charset="-122"/>
              </a:rPr>
              <a:t>等倾条纹</a:t>
            </a:r>
          </a:p>
        </p:txBody>
      </p:sp>
      <p:sp>
        <p:nvSpPr>
          <p:cNvPr id="20484" name="Text Box 10">
            <a:extLst>
              <a:ext uri="{FF2B5EF4-FFF2-40B4-BE49-F238E27FC236}">
                <a16:creationId xmlns:a16="http://schemas.microsoft.com/office/drawing/2014/main" id="{FFD8A0A6-BFEC-4212-8262-E7E63A30D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7813" y="62865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rgbClr val="00FFFF"/>
                </a:solidFill>
                <a:ea typeface="楷体_GB2312" pitchFamily="49" charset="-122"/>
              </a:rPr>
              <a:t>牛顿环</a:t>
            </a:r>
            <a:r>
              <a:rPr kumimoji="0" lang="en-US" altLang="zh-CN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0" lang="zh-CN" altLang="en-US">
                <a:solidFill>
                  <a:srgbClr val="00FFFF"/>
                </a:solidFill>
                <a:ea typeface="楷体_GB2312" pitchFamily="49" charset="-122"/>
              </a:rPr>
              <a:t>等厚条纹</a:t>
            </a:r>
            <a:r>
              <a:rPr kumimoji="0" lang="en-US" altLang="zh-CN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</a:p>
        </p:txBody>
      </p:sp>
      <p:sp>
        <p:nvSpPr>
          <p:cNvPr id="20485" name="Text Box 11">
            <a:extLst>
              <a:ext uri="{FF2B5EF4-FFF2-40B4-BE49-F238E27FC236}">
                <a16:creationId xmlns:a16="http://schemas.microsoft.com/office/drawing/2014/main" id="{5ADFDE45-528E-462B-9861-C02CC0152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8850" y="14287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rgbClr val="00FFFF"/>
                </a:solidFill>
                <a:ea typeface="楷体_GB2312" pitchFamily="49" charset="-122"/>
              </a:rPr>
              <a:t>测油膜厚度</a:t>
            </a:r>
          </a:p>
        </p:txBody>
      </p:sp>
      <p:sp>
        <p:nvSpPr>
          <p:cNvPr id="20486" name="Text Box 12">
            <a:extLst>
              <a:ext uri="{FF2B5EF4-FFF2-40B4-BE49-F238E27FC236}">
                <a16:creationId xmlns:a16="http://schemas.microsoft.com/office/drawing/2014/main" id="{A7846426-053D-40D8-95E0-7809C4DE4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142875"/>
            <a:ext cx="342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rgbClr val="00FFFF"/>
                </a:solidFill>
                <a:ea typeface="楷体_GB2312" pitchFamily="49" charset="-122"/>
              </a:rPr>
              <a:t>平晶间空气隙干涉条纹</a:t>
            </a:r>
          </a:p>
        </p:txBody>
      </p:sp>
      <p:sp>
        <p:nvSpPr>
          <p:cNvPr id="20487" name="灯片编号占位符 1">
            <a:extLst>
              <a:ext uri="{FF2B5EF4-FFF2-40B4-BE49-F238E27FC236}">
                <a16:creationId xmlns:a16="http://schemas.microsoft.com/office/drawing/2014/main" id="{6F5ED50D-4964-4FF0-9270-C975D219F671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9AE0A83-8844-4E72-AA75-257CE9687C66}" type="slidenum">
              <a:rPr lang="en-US" altLang="zh-CN" b="0">
                <a:solidFill>
                  <a:srgbClr val="FF00FF"/>
                </a:solidFill>
              </a:rPr>
              <a:pPr eaLnBrk="1" hangingPunct="1"/>
              <a:t>15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42FAA985-BDBD-469E-9949-B0CDDE9AF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328613"/>
            <a:ext cx="7162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</a:t>
            </a:r>
            <a:r>
              <a:rPr lang="en-US" altLang="zh-CN" sz="3200">
                <a:solidFill>
                  <a:srgbClr val="66FF33"/>
                </a:solidFill>
                <a:ea typeface="黑体" panose="02010609060101010101" pitchFamily="49" charset="-122"/>
              </a:rPr>
              <a:t>14.3</a:t>
            </a:r>
            <a:r>
              <a:rPr lang="en-US" altLang="zh-CN" sz="320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320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获得相干光的方法 </a:t>
            </a:r>
            <a:r>
              <a:rPr lang="zh-CN" altLang="en-US" sz="3200">
                <a:solidFill>
                  <a:srgbClr val="66FF33"/>
                </a:solidFill>
                <a:latin typeface="宋体" panose="02010600030101010101" pitchFamily="2" charset="-122"/>
              </a:rPr>
              <a:t>杨氏实验</a:t>
            </a:r>
            <a:r>
              <a:rPr lang="zh-CN" altLang="en-US" sz="320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B0894C09-B17B-4058-BDF4-0644EFE74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813" y="2179638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(</a:t>
            </a:r>
            <a:r>
              <a:rPr lang="zh-CN" altLang="en-US">
                <a:solidFill>
                  <a:srgbClr val="FFFFFF"/>
                </a:solidFill>
                <a:ea typeface="楷体_GB2312" pitchFamily="49" charset="-122"/>
              </a:rPr>
              <a:t>分波阵面法</a:t>
            </a:r>
            <a:r>
              <a:rPr lang="en-US" altLang="zh-CN">
                <a:solidFill>
                  <a:srgbClr val="FFFFFF"/>
                </a:solidFill>
                <a:ea typeface="楷体_GB2312" pitchFamily="49" charset="-122"/>
              </a:rPr>
              <a:t>)</a:t>
            </a:r>
            <a:r>
              <a:rPr lang="en-US" altLang="zh-CN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8436" name="Text Box 4">
            <a:extLst>
              <a:ext uri="{FF2B5EF4-FFF2-40B4-BE49-F238E27FC236}">
                <a16:creationId xmlns:a16="http://schemas.microsoft.com/office/drawing/2014/main" id="{95CC9997-E641-43B9-BD7D-D21044644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2133600"/>
            <a:ext cx="2438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一</a:t>
            </a:r>
            <a:r>
              <a:rPr lang="en-US" altLang="zh-CN" sz="2800">
                <a:solidFill>
                  <a:srgbClr val="FFFF00"/>
                </a:solidFill>
              </a:rPr>
              <a:t>. </a:t>
            </a: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杨氏实验 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3650C0A2-50BB-44E2-B027-5AD27EE56957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4119563"/>
            <a:ext cx="766763" cy="1512887"/>
            <a:chOff x="816" y="2595"/>
            <a:chExt cx="483" cy="953"/>
          </a:xfrm>
        </p:grpSpPr>
        <p:sp>
          <p:nvSpPr>
            <p:cNvPr id="21533" name="Line 6">
              <a:extLst>
                <a:ext uri="{FF2B5EF4-FFF2-40B4-BE49-F238E27FC236}">
                  <a16:creationId xmlns:a16="http://schemas.microsoft.com/office/drawing/2014/main" id="{7B438ECB-DF83-41F9-97F4-33488DC12C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167"/>
              <a:ext cx="483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4" name="Line 7">
              <a:extLst>
                <a:ext uri="{FF2B5EF4-FFF2-40B4-BE49-F238E27FC236}">
                  <a16:creationId xmlns:a16="http://schemas.microsoft.com/office/drawing/2014/main" id="{C17FCA7C-2A90-4AFE-A517-8272662F6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2595"/>
              <a:ext cx="483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5" name="Line 8">
              <a:extLst>
                <a:ext uri="{FF2B5EF4-FFF2-40B4-BE49-F238E27FC236}">
                  <a16:creationId xmlns:a16="http://schemas.microsoft.com/office/drawing/2014/main" id="{85E58001-BE2F-4431-B7C3-DF23F43E14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2786"/>
              <a:ext cx="483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6" name="Line 9">
              <a:extLst>
                <a:ext uri="{FF2B5EF4-FFF2-40B4-BE49-F238E27FC236}">
                  <a16:creationId xmlns:a16="http://schemas.microsoft.com/office/drawing/2014/main" id="{FA008893-68E0-4CA0-801B-C25820ADE7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548"/>
              <a:ext cx="483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7" name="Line 10">
              <a:extLst>
                <a:ext uri="{FF2B5EF4-FFF2-40B4-BE49-F238E27FC236}">
                  <a16:creationId xmlns:a16="http://schemas.microsoft.com/office/drawing/2014/main" id="{3A890862-2FA8-4185-88E9-E101F117B2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2976"/>
              <a:ext cx="483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8" name="Line 11">
              <a:extLst>
                <a:ext uri="{FF2B5EF4-FFF2-40B4-BE49-F238E27FC236}">
                  <a16:creationId xmlns:a16="http://schemas.microsoft.com/office/drawing/2014/main" id="{89E6AEE9-1150-4C9A-916B-198B5B8789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358"/>
              <a:ext cx="483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8444" name="Object 12">
            <a:extLst>
              <a:ext uri="{FF2B5EF4-FFF2-40B4-BE49-F238E27FC236}">
                <a16:creationId xmlns:a16="http://schemas.microsoft.com/office/drawing/2014/main" id="{92127411-8569-491C-9243-7777307DDB24}"/>
              </a:ext>
            </a:extLst>
          </p:cNvPr>
          <p:cNvGraphicFramePr>
            <a:graphicFrameLocks/>
          </p:cNvGraphicFramePr>
          <p:nvPr/>
        </p:nvGraphicFramePr>
        <p:xfrm>
          <a:off x="2351088" y="3998913"/>
          <a:ext cx="255587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37" name="公式" r:id="rId3" imgW="228753" imgH="390661" progId="Equation.3">
                  <p:embed/>
                </p:oleObj>
              </mc:Choice>
              <mc:Fallback>
                <p:oleObj name="公式" r:id="rId3" imgW="228753" imgH="390661" progId="Equation.3">
                  <p:embed/>
                  <p:pic>
                    <p:nvPicPr>
                      <p:cNvPr id="18444" name="Object 12">
                        <a:extLst>
                          <a:ext uri="{FF2B5EF4-FFF2-40B4-BE49-F238E27FC236}">
                            <a16:creationId xmlns:a16="http://schemas.microsoft.com/office/drawing/2014/main" id="{92127411-8569-491C-9243-7777307DDB2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088" y="3998913"/>
                        <a:ext cx="255587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5" name="Object 13">
            <a:extLst>
              <a:ext uri="{FF2B5EF4-FFF2-40B4-BE49-F238E27FC236}">
                <a16:creationId xmlns:a16="http://schemas.microsoft.com/office/drawing/2014/main" id="{E7F34C22-7383-45CA-91FC-6E5DCA59FE54}"/>
              </a:ext>
            </a:extLst>
          </p:cNvPr>
          <p:cNvGraphicFramePr>
            <a:graphicFrameLocks/>
          </p:cNvGraphicFramePr>
          <p:nvPr/>
        </p:nvGraphicFramePr>
        <p:xfrm>
          <a:off x="2327275" y="5251450"/>
          <a:ext cx="29210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38" name="公式" r:id="rId5" imgW="266675" imgH="390661" progId="Equation.3">
                  <p:embed/>
                </p:oleObj>
              </mc:Choice>
              <mc:Fallback>
                <p:oleObj name="公式" r:id="rId5" imgW="266675" imgH="390661" progId="Equation.3">
                  <p:embed/>
                  <p:pic>
                    <p:nvPicPr>
                      <p:cNvPr id="18445" name="Object 13">
                        <a:extLst>
                          <a:ext uri="{FF2B5EF4-FFF2-40B4-BE49-F238E27FC236}">
                            <a16:creationId xmlns:a16="http://schemas.microsoft.com/office/drawing/2014/main" id="{E7F34C22-7383-45CA-91FC-6E5DCA59FE5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7275" y="5251450"/>
                        <a:ext cx="292100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46" name="Picture 14">
            <a:extLst>
              <a:ext uri="{FF2B5EF4-FFF2-40B4-BE49-F238E27FC236}">
                <a16:creationId xmlns:a16="http://schemas.microsoft.com/office/drawing/2014/main" id="{6B91A97A-6BFE-4968-995D-4D85C544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4189413"/>
            <a:ext cx="5556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7" name="Text Box 15">
            <a:extLst>
              <a:ext uri="{FF2B5EF4-FFF2-40B4-BE49-F238E27FC236}">
                <a16:creationId xmlns:a16="http://schemas.microsoft.com/office/drawing/2014/main" id="{6B94AAEB-A6EE-4A3B-A924-439B968C7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963" y="4616450"/>
            <a:ext cx="21510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FFFFFF"/>
                </a:solidFill>
                <a:ea typeface="楷体_GB2312" pitchFamily="49" charset="-122"/>
              </a:rPr>
              <a:t>明条纹位置</a:t>
            </a: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726D1E3E-46CD-4E95-AF21-BAFD33A6E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7963" y="3644900"/>
            <a:ext cx="2230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FFFFFF"/>
                </a:solidFill>
                <a:ea typeface="楷体_GB2312" pitchFamily="49" charset="-122"/>
              </a:rPr>
              <a:t>明条纹位置</a:t>
            </a:r>
          </a:p>
        </p:txBody>
      </p:sp>
      <p:sp>
        <p:nvSpPr>
          <p:cNvPr id="18449" name="Text Box 17">
            <a:extLst>
              <a:ext uri="{FF2B5EF4-FFF2-40B4-BE49-F238E27FC236}">
                <a16:creationId xmlns:a16="http://schemas.microsoft.com/office/drawing/2014/main" id="{FF56AC89-5049-4C7F-BB40-24F447BB7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8913" y="5722938"/>
            <a:ext cx="199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FFFFFF"/>
                </a:solidFill>
                <a:ea typeface="楷体_GB2312" pitchFamily="49" charset="-122"/>
              </a:rPr>
              <a:t>明条纹位置</a:t>
            </a:r>
          </a:p>
        </p:txBody>
      </p:sp>
      <p:pic>
        <p:nvPicPr>
          <p:cNvPr id="18450" name="Picture 18">
            <a:extLst>
              <a:ext uri="{FF2B5EF4-FFF2-40B4-BE49-F238E27FC236}">
                <a16:creationId xmlns:a16="http://schemas.microsoft.com/office/drawing/2014/main" id="{67E3C443-051D-43D3-AD6E-88920E5BF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63" y="3213100"/>
            <a:ext cx="1806575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51" name="Text Box 19">
            <a:extLst>
              <a:ext uri="{FF2B5EF4-FFF2-40B4-BE49-F238E27FC236}">
                <a16:creationId xmlns:a16="http://schemas.microsoft.com/office/drawing/2014/main" id="{27D36C5F-8424-4E87-B77D-6AEDCBEED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550" y="1316038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获得相干光的方法</a:t>
            </a:r>
          </a:p>
        </p:txBody>
      </p:sp>
      <p:sp>
        <p:nvSpPr>
          <p:cNvPr id="18452" name="Text Box 20">
            <a:extLst>
              <a:ext uri="{FF2B5EF4-FFF2-40B4-BE49-F238E27FC236}">
                <a16:creationId xmlns:a16="http://schemas.microsoft.com/office/drawing/2014/main" id="{3B000DCF-7F7B-42EC-9F7C-C529E77B0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1027113"/>
            <a:ext cx="4297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</a:rPr>
              <a:t>1. </a:t>
            </a:r>
            <a:r>
              <a:rPr lang="zh-CN" altLang="en-US">
                <a:solidFill>
                  <a:schemeClr val="bg1"/>
                </a:solidFill>
              </a:rPr>
              <a:t>分波阵面法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(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杨氏实验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)</a:t>
            </a:r>
            <a:endParaRPr lang="en-US" altLang="zh-CN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453" name="Text Box 21">
            <a:extLst>
              <a:ext uri="{FF2B5EF4-FFF2-40B4-BE49-F238E27FC236}">
                <a16:creationId xmlns:a16="http://schemas.microsoft.com/office/drawing/2014/main" id="{2A7870E1-B960-480A-AC36-41B6E9E6C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550" y="1628775"/>
            <a:ext cx="365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</a:rPr>
              <a:t>2.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分振幅法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(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薄膜干涉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)</a:t>
            </a:r>
            <a:endParaRPr lang="en-US" altLang="zh-CN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454" name="AutoShape 22">
            <a:extLst>
              <a:ext uri="{FF2B5EF4-FFF2-40B4-BE49-F238E27FC236}">
                <a16:creationId xmlns:a16="http://schemas.microsoft.com/office/drawing/2014/main" id="{7DE841BE-3FE3-4810-8528-70FDA783DBAB}"/>
              </a:ext>
            </a:extLst>
          </p:cNvPr>
          <p:cNvSpPr>
            <a:spLocks/>
          </p:cNvSpPr>
          <p:nvPr/>
        </p:nvSpPr>
        <p:spPr bwMode="auto">
          <a:xfrm>
            <a:off x="3398838" y="1173163"/>
            <a:ext cx="236537" cy="792162"/>
          </a:xfrm>
          <a:prstGeom prst="leftBrace">
            <a:avLst>
              <a:gd name="adj1" fmla="val 27908"/>
              <a:gd name="adj2" fmla="val 50000"/>
            </a:avLst>
          </a:prstGeom>
          <a:noFill/>
          <a:ln w="1905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8455" name="Picture 23" descr="t1">
            <a:extLst>
              <a:ext uri="{FF2B5EF4-FFF2-40B4-BE49-F238E27FC236}">
                <a16:creationId xmlns:a16="http://schemas.microsoft.com/office/drawing/2014/main" id="{4349012C-7F92-4F8E-8209-B6590D68F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3282950"/>
            <a:ext cx="2160588" cy="3200400"/>
          </a:xfrm>
          <a:prstGeom prst="rect">
            <a:avLst/>
          </a:prstGeom>
          <a:noFill/>
          <a:ln w="9525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456" name="Object 24">
            <a:extLst>
              <a:ext uri="{FF2B5EF4-FFF2-40B4-BE49-F238E27FC236}">
                <a16:creationId xmlns:a16="http://schemas.microsoft.com/office/drawing/2014/main" id="{C8B47FD6-BCB5-487F-BB71-9746892F11E2}"/>
              </a:ext>
            </a:extLst>
          </p:cNvPr>
          <p:cNvGraphicFramePr>
            <a:graphicFrameLocks/>
          </p:cNvGraphicFramePr>
          <p:nvPr/>
        </p:nvGraphicFramePr>
        <p:xfrm>
          <a:off x="1860550" y="4738688"/>
          <a:ext cx="200025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39" name="公式" r:id="rId10" imgW="228753" imgH="285648" progId="Equation.3">
                  <p:embed/>
                </p:oleObj>
              </mc:Choice>
              <mc:Fallback>
                <p:oleObj name="公式" r:id="rId10" imgW="228753" imgH="285648" progId="Equation.3">
                  <p:embed/>
                  <p:pic>
                    <p:nvPicPr>
                      <p:cNvPr id="18456" name="Object 24">
                        <a:extLst>
                          <a:ext uri="{FF2B5EF4-FFF2-40B4-BE49-F238E27FC236}">
                            <a16:creationId xmlns:a16="http://schemas.microsoft.com/office/drawing/2014/main" id="{C8B47FD6-BCB5-487F-BB71-9746892F11E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0550" y="4738688"/>
                        <a:ext cx="200025" cy="25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7" name="Rectangle 25">
            <a:extLst>
              <a:ext uri="{FF2B5EF4-FFF2-40B4-BE49-F238E27FC236}">
                <a16:creationId xmlns:a16="http://schemas.microsoft.com/office/drawing/2014/main" id="{D4F111B2-4FB1-45B1-936A-0202DE69B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313" y="2636838"/>
            <a:ext cx="3619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rgbClr val="FFFF66"/>
                </a:solidFill>
              </a:rPr>
              <a:t>•</a:t>
            </a:r>
          </a:p>
        </p:txBody>
      </p:sp>
      <p:sp>
        <p:nvSpPr>
          <p:cNvPr id="18458" name="Text Box 26">
            <a:extLst>
              <a:ext uri="{FF2B5EF4-FFF2-40B4-BE49-F238E27FC236}">
                <a16:creationId xmlns:a16="http://schemas.microsoft.com/office/drawing/2014/main" id="{EFF818B9-9CFA-44FF-A4E0-600093BC1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063" y="2749550"/>
            <a:ext cx="75644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Arial" pitchFamily="34" charset="0"/>
              </a:rPr>
              <a:t>实验装置：（</a:t>
            </a:r>
            <a:r>
              <a:rPr lang="en-US" altLang="zh-CN" b="0" dirty="0">
                <a:solidFill>
                  <a:schemeClr val="bg1"/>
                </a:solidFill>
                <a:latin typeface="+mn-ea"/>
                <a:ea typeface="+mn-ea"/>
              </a:rPr>
              <a:t>1801</a:t>
            </a:r>
            <a:r>
              <a:rPr lang="zh-CN" altLang="en-US" dirty="0">
                <a:solidFill>
                  <a:schemeClr val="bg1"/>
                </a:solidFill>
                <a:latin typeface="Arial" pitchFamily="34" charset="0"/>
              </a:rPr>
              <a:t>年英国物理学家托马斯</a:t>
            </a:r>
            <a:r>
              <a:rPr lang="en-US" altLang="zh-CN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﹒</a:t>
            </a:r>
            <a:r>
              <a:rPr lang="zh-CN" altLang="en-US" dirty="0">
                <a:solidFill>
                  <a:schemeClr val="bg1"/>
                </a:solidFill>
                <a:latin typeface="Arial" pitchFamily="34" charset="0"/>
              </a:rPr>
              <a:t>杨）</a:t>
            </a:r>
          </a:p>
        </p:txBody>
      </p:sp>
      <p:grpSp>
        <p:nvGrpSpPr>
          <p:cNvPr id="3" name="Group 27">
            <a:extLst>
              <a:ext uri="{FF2B5EF4-FFF2-40B4-BE49-F238E27FC236}">
                <a16:creationId xmlns:a16="http://schemas.microsoft.com/office/drawing/2014/main" id="{7B370C9C-250A-4ACA-A60F-1854E0F7BD25}"/>
              </a:ext>
            </a:extLst>
          </p:cNvPr>
          <p:cNvGrpSpPr>
            <a:grpSpLocks/>
          </p:cNvGrpSpPr>
          <p:nvPr/>
        </p:nvGrpSpPr>
        <p:grpSpPr bwMode="auto">
          <a:xfrm>
            <a:off x="2105025" y="3201988"/>
            <a:ext cx="1905000" cy="3294062"/>
            <a:chOff x="1326" y="2017"/>
            <a:chExt cx="1200" cy="2075"/>
          </a:xfrm>
        </p:grpSpPr>
        <p:sp>
          <p:nvSpPr>
            <p:cNvPr id="21527" name="Line 28">
              <a:extLst>
                <a:ext uri="{FF2B5EF4-FFF2-40B4-BE49-F238E27FC236}">
                  <a16:creationId xmlns:a16="http://schemas.microsoft.com/office/drawing/2014/main" id="{8642F367-AA72-4C61-A302-06454AF4BC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6" y="2583"/>
              <a:ext cx="0" cy="453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8" name="Line 29">
              <a:extLst>
                <a:ext uri="{FF2B5EF4-FFF2-40B4-BE49-F238E27FC236}">
                  <a16:creationId xmlns:a16="http://schemas.microsoft.com/office/drawing/2014/main" id="{9B201017-C8A4-4397-8507-C645515E9E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6" y="3094"/>
              <a:ext cx="0" cy="453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9" name="Line 30">
              <a:extLst>
                <a:ext uri="{FF2B5EF4-FFF2-40B4-BE49-F238E27FC236}">
                  <a16:creationId xmlns:a16="http://schemas.microsoft.com/office/drawing/2014/main" id="{7578418E-76AC-4183-A6A0-061B1914B0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3" y="2017"/>
              <a:ext cx="0" cy="884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0" name="Line 31">
              <a:extLst>
                <a:ext uri="{FF2B5EF4-FFF2-40B4-BE49-F238E27FC236}">
                  <a16:creationId xmlns:a16="http://schemas.microsoft.com/office/drawing/2014/main" id="{294ABF56-EA67-4DE8-9140-7561AEBE27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3" y="3206"/>
              <a:ext cx="0" cy="884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1" name="Line 32">
              <a:extLst>
                <a:ext uri="{FF2B5EF4-FFF2-40B4-BE49-F238E27FC236}">
                  <a16:creationId xmlns:a16="http://schemas.microsoft.com/office/drawing/2014/main" id="{5A2B1DD6-3467-493D-B914-6E0D2CC787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3" y="2958"/>
              <a:ext cx="0" cy="181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2" name="Line 33">
              <a:extLst>
                <a:ext uri="{FF2B5EF4-FFF2-40B4-BE49-F238E27FC236}">
                  <a16:creationId xmlns:a16="http://schemas.microsoft.com/office/drawing/2014/main" id="{484C4F95-478C-4121-8CBB-EC5804A362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6" y="2051"/>
              <a:ext cx="0" cy="2041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526" name="灯片编号占位符 1">
            <a:extLst>
              <a:ext uri="{FF2B5EF4-FFF2-40B4-BE49-F238E27FC236}">
                <a16:creationId xmlns:a16="http://schemas.microsoft.com/office/drawing/2014/main" id="{63E4493C-B000-4939-83F5-29C1398841CE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9B700E7-A877-4FB8-9AE3-B2C237D2A488}" type="slidenum">
              <a:rPr lang="en-US" altLang="zh-CN" b="0">
                <a:solidFill>
                  <a:srgbClr val="FF00FF"/>
                </a:solidFill>
              </a:rPr>
              <a:pPr eaLnBrk="1" hangingPunct="1"/>
              <a:t>16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8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9" dur="500"/>
                                        <p:tgtEl>
                                          <p:spTgt spid="18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utoUpdateAnimBg="0"/>
      <p:bldP spid="18435" grpId="0" autoUpdateAnimBg="0"/>
      <p:bldP spid="18436" grpId="0" autoUpdateAnimBg="0"/>
      <p:bldP spid="18447" grpId="0" autoUpdateAnimBg="0"/>
      <p:bldP spid="18448" grpId="0" autoUpdateAnimBg="0"/>
      <p:bldP spid="18449" grpId="0" autoUpdateAnimBg="0"/>
      <p:bldP spid="18451" grpId="0" autoUpdateAnimBg="0"/>
      <p:bldP spid="18452" grpId="0" autoUpdateAnimBg="0"/>
      <p:bldP spid="18453" grpId="0" autoUpdateAnimBg="0"/>
      <p:bldP spid="18454" grpId="0" animBg="1"/>
      <p:bldP spid="18457" grpId="0"/>
      <p:bldP spid="184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07ADBBB7-5EBE-4748-B62B-155414ECB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548680"/>
            <a:ext cx="43894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00FF00"/>
                </a:solidFill>
              </a:rPr>
              <a:t>回顾：</a:t>
            </a:r>
            <a:r>
              <a:rPr lang="zh-CN" altLang="en-US" sz="3200" dirty="0">
                <a:solidFill>
                  <a:srgbClr val="00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多普勒效应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349BE7A2-0E92-48D1-B7AC-10667F339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071" y="1278228"/>
            <a:ext cx="8032377" cy="844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sz="2100" dirty="0">
                <a:solidFill>
                  <a:schemeClr val="bg1"/>
                </a:solidFill>
                <a:latin typeface="宋体" panose="02010600030101010101" pitchFamily="2" charset="-122"/>
              </a:rPr>
              <a:t>观察者或波源、或二者同时相对介质运动，导致观察者接收到的频率与波源发出的频率不同的现象</a:t>
            </a:r>
          </a:p>
        </p:txBody>
      </p:sp>
      <p:graphicFrame>
        <p:nvGraphicFramePr>
          <p:cNvPr id="34820" name="Object 4">
            <a:extLst>
              <a:ext uri="{FF2B5EF4-FFF2-40B4-BE49-F238E27FC236}">
                <a16:creationId xmlns:a16="http://schemas.microsoft.com/office/drawing/2014/main" id="{D368481A-80EE-469A-B363-85770FD86B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4081745"/>
              </p:ext>
            </p:extLst>
          </p:nvPr>
        </p:nvGraphicFramePr>
        <p:xfrm>
          <a:off x="4474419" y="2276872"/>
          <a:ext cx="1731962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4" name="公式" r:id="rId3" imgW="1943176" imgH="799998" progId="Equation.3">
                  <p:embed/>
                </p:oleObj>
              </mc:Choice>
              <mc:Fallback>
                <p:oleObj name="公式" r:id="rId3" imgW="1943176" imgH="799998" progId="Equation.3">
                  <p:embed/>
                  <p:pic>
                    <p:nvPicPr>
                      <p:cNvPr id="34820" name="Object 4">
                        <a:extLst>
                          <a:ext uri="{FF2B5EF4-FFF2-40B4-BE49-F238E27FC236}">
                            <a16:creationId xmlns:a16="http://schemas.microsoft.com/office/drawing/2014/main" id="{D368481A-80EE-469A-B363-85770FD86BE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4419" y="2276872"/>
                        <a:ext cx="1731962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1" name="Text Box 5">
            <a:extLst>
              <a:ext uri="{FF2B5EF4-FFF2-40B4-BE49-F238E27FC236}">
                <a16:creationId xmlns:a16="http://schemas.microsoft.com/office/drawing/2014/main" id="{DEDACE1E-051A-4952-B4EB-B54D034A6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842" y="2364914"/>
            <a:ext cx="4495800" cy="490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600"/>
              </a:lnSpc>
            </a:pPr>
            <a:r>
              <a:rPr lang="en-US" altLang="zh-CN" dirty="0">
                <a:solidFill>
                  <a:srgbClr val="FFFF00"/>
                </a:solidFill>
                <a:latin typeface="宋体" panose="02010600030101010101" pitchFamily="2" charset="-122"/>
              </a:rPr>
              <a:t>1.</a:t>
            </a:r>
            <a:r>
              <a:rPr lang="zh-CN" altLang="en-US" dirty="0">
                <a:solidFill>
                  <a:srgbClr val="FFFF00"/>
                </a:solidFill>
                <a:latin typeface="宋体" panose="02010600030101010101" pitchFamily="2" charset="-122"/>
              </a:rPr>
              <a:t>波源静止，观察者运动</a:t>
            </a:r>
            <a:endParaRPr lang="en-US" altLang="zh-CN" dirty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34829" name="Object 13">
            <a:extLst>
              <a:ext uri="{FF2B5EF4-FFF2-40B4-BE49-F238E27FC236}">
                <a16:creationId xmlns:a16="http://schemas.microsoft.com/office/drawing/2014/main" id="{BDECC413-C57F-4917-BDDE-3B7736C58C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4199581"/>
              </p:ext>
            </p:extLst>
          </p:nvPr>
        </p:nvGraphicFramePr>
        <p:xfrm>
          <a:off x="1895862" y="5163860"/>
          <a:ext cx="87947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5" name="公式" r:id="rId5" imgW="847731" imgH="400152" progId="Equation.3">
                  <p:embed/>
                </p:oleObj>
              </mc:Choice>
              <mc:Fallback>
                <p:oleObj name="公式" r:id="rId5" imgW="847731" imgH="400152" progId="Equation.3">
                  <p:embed/>
                  <p:pic>
                    <p:nvPicPr>
                      <p:cNvPr id="34829" name="Object 13">
                        <a:extLst>
                          <a:ext uri="{FF2B5EF4-FFF2-40B4-BE49-F238E27FC236}">
                            <a16:creationId xmlns:a16="http://schemas.microsoft.com/office/drawing/2014/main" id="{BDECC413-C57F-4917-BDDE-3B7736C58C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862" y="5163860"/>
                        <a:ext cx="879475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6" name="Text Box 20">
            <a:extLst>
              <a:ext uri="{FF2B5EF4-FFF2-40B4-BE49-F238E27FC236}">
                <a16:creationId xmlns:a16="http://schemas.microsoft.com/office/drawing/2014/main" id="{BFB38257-5A5E-4325-9ACB-4C4DAC668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5694" y="5141409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远离</a:t>
            </a:r>
            <a:r>
              <a:rPr lang="en-US" altLang="zh-CN" dirty="0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endParaRPr lang="zh-CN" altLang="en-US" dirty="0">
              <a:solidFill>
                <a:srgbClr val="66FF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4837" name="Object 21">
            <a:extLst>
              <a:ext uri="{FF2B5EF4-FFF2-40B4-BE49-F238E27FC236}">
                <a16:creationId xmlns:a16="http://schemas.microsoft.com/office/drawing/2014/main" id="{B92774AB-150F-4A83-9731-0DC828DE4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038354"/>
              </p:ext>
            </p:extLst>
          </p:nvPr>
        </p:nvGraphicFramePr>
        <p:xfrm>
          <a:off x="6022400" y="5160007"/>
          <a:ext cx="87947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6" name="公式" r:id="rId7" imgW="847731" imgH="400152" progId="Equation.3">
                  <p:embed/>
                </p:oleObj>
              </mc:Choice>
              <mc:Fallback>
                <p:oleObj name="公式" r:id="rId7" imgW="847731" imgH="400152" progId="Equation.3">
                  <p:embed/>
                  <p:pic>
                    <p:nvPicPr>
                      <p:cNvPr id="34837" name="Object 21">
                        <a:extLst>
                          <a:ext uri="{FF2B5EF4-FFF2-40B4-BE49-F238E27FC236}">
                            <a16:creationId xmlns:a16="http://schemas.microsoft.com/office/drawing/2014/main" id="{B92774AB-150F-4A83-9731-0DC828DE41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2400" y="5160007"/>
                        <a:ext cx="879475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57" name="Text Box 41">
            <a:extLst>
              <a:ext uri="{FF2B5EF4-FFF2-40B4-BE49-F238E27FC236}">
                <a16:creationId xmlns:a16="http://schemas.microsoft.com/office/drawing/2014/main" id="{E6D05E60-A1BC-40AE-9882-060C223C1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5136195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靠近</a:t>
            </a:r>
            <a:r>
              <a:rPr lang="en-US" altLang="zh-CN" dirty="0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endParaRPr lang="zh-CN" altLang="en-US" baseline="-25000" dirty="0">
              <a:solidFill>
                <a:srgbClr val="66FF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368" name="灯片编号占位符 1">
            <a:extLst>
              <a:ext uri="{FF2B5EF4-FFF2-40B4-BE49-F238E27FC236}">
                <a16:creationId xmlns:a16="http://schemas.microsoft.com/office/drawing/2014/main" id="{487D222E-6E8A-4657-8954-10DD27DF9C85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15CB0B1-2348-4509-87A0-010286AADDBF}" type="slidenum">
              <a:rPr lang="en-US" altLang="zh-CN" b="0">
                <a:solidFill>
                  <a:srgbClr val="FF00FF"/>
                </a:solidFill>
              </a:rPr>
              <a:pPr eaLnBrk="1" hangingPunct="1"/>
              <a:t>2</a:t>
            </a:fld>
            <a:r>
              <a:rPr lang="en-US" altLang="zh-CN" b="0">
                <a:solidFill>
                  <a:srgbClr val="FF00FF"/>
                </a:solidFill>
              </a:rPr>
              <a:t>/23</a:t>
            </a:r>
          </a:p>
        </p:txBody>
      </p:sp>
      <p:graphicFrame>
        <p:nvGraphicFramePr>
          <p:cNvPr id="88" name="Object 2">
            <a:extLst>
              <a:ext uri="{FF2B5EF4-FFF2-40B4-BE49-F238E27FC236}">
                <a16:creationId xmlns:a16="http://schemas.microsoft.com/office/drawing/2014/main" id="{D830AA59-9B34-4F81-8192-77D82EE206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7375003"/>
              </p:ext>
            </p:extLst>
          </p:nvPr>
        </p:nvGraphicFramePr>
        <p:xfrm>
          <a:off x="4474419" y="3200202"/>
          <a:ext cx="2211387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7" name="公式" r:id="rId9" imgW="2486006" imgH="885723" progId="Equation.3">
                  <p:embed/>
                </p:oleObj>
              </mc:Choice>
              <mc:Fallback>
                <p:oleObj name="公式" r:id="rId9" imgW="2486006" imgH="885723" progId="Equation.3">
                  <p:embed/>
                  <p:pic>
                    <p:nvPicPr>
                      <p:cNvPr id="35842" name="Object 2">
                        <a:extLst>
                          <a:ext uri="{FF2B5EF4-FFF2-40B4-BE49-F238E27FC236}">
                            <a16:creationId xmlns:a16="http://schemas.microsoft.com/office/drawing/2014/main" id="{35CE0B1C-096F-4A7A-B04A-C8A78588D93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4419" y="3200202"/>
                        <a:ext cx="2211387" cy="80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" name="Text Box 3">
            <a:extLst>
              <a:ext uri="{FF2B5EF4-FFF2-40B4-BE49-F238E27FC236}">
                <a16:creationId xmlns:a16="http://schemas.microsoft.com/office/drawing/2014/main" id="{5356D4F1-1969-4E0C-B1A4-2D71A39D2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151" y="3376357"/>
            <a:ext cx="49069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FF00"/>
                </a:solidFill>
                <a:latin typeface="宋体" panose="02010600030101010101" pitchFamily="2" charset="-122"/>
              </a:rPr>
              <a:t>2</a:t>
            </a:r>
            <a:r>
              <a:rPr lang="en-US" altLang="zh-CN" dirty="0">
                <a:solidFill>
                  <a:srgbClr val="FFFF00"/>
                </a:solidFill>
              </a:rPr>
              <a:t>. </a:t>
            </a:r>
            <a:r>
              <a:rPr lang="zh-CN" altLang="en-US" dirty="0">
                <a:solidFill>
                  <a:srgbClr val="FFFF00"/>
                </a:solidFill>
                <a:latin typeface="宋体" panose="02010600030101010101" pitchFamily="2" charset="-122"/>
              </a:rPr>
              <a:t>观察者静止，波源运动</a:t>
            </a:r>
          </a:p>
        </p:txBody>
      </p:sp>
      <p:graphicFrame>
        <p:nvGraphicFramePr>
          <p:cNvPr id="90" name="Object 5">
            <a:extLst>
              <a:ext uri="{FF2B5EF4-FFF2-40B4-BE49-F238E27FC236}">
                <a16:creationId xmlns:a16="http://schemas.microsoft.com/office/drawing/2014/main" id="{A5D1E864-3650-4139-9D34-7846FFB3D1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6110409"/>
              </p:ext>
            </p:extLst>
          </p:nvPr>
        </p:nvGraphicFramePr>
        <p:xfrm>
          <a:off x="4474419" y="4149080"/>
          <a:ext cx="2847975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8" name="公式" r:id="rId11" imgW="3209880" imgH="885723" progId="Equation.3">
                  <p:embed/>
                </p:oleObj>
              </mc:Choice>
              <mc:Fallback>
                <p:oleObj name="公式" r:id="rId11" imgW="3209880" imgH="885723" progId="Equation.3">
                  <p:embed/>
                  <p:pic>
                    <p:nvPicPr>
                      <p:cNvPr id="35845" name="Object 5">
                        <a:extLst>
                          <a:ext uri="{FF2B5EF4-FFF2-40B4-BE49-F238E27FC236}">
                            <a16:creationId xmlns:a16="http://schemas.microsoft.com/office/drawing/2014/main" id="{604BA2F3-504F-47CC-AF64-D914A115859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4419" y="4149080"/>
                        <a:ext cx="2847975" cy="80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Text Box 6">
            <a:extLst>
              <a:ext uri="{FF2B5EF4-FFF2-40B4-BE49-F238E27FC236}">
                <a16:creationId xmlns:a16="http://schemas.microsoft.com/office/drawing/2014/main" id="{636190B4-759E-4B44-AFD4-6B120BA2E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9" y="4316399"/>
            <a:ext cx="4572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FF00"/>
                </a:solidFill>
                <a:latin typeface="宋体" panose="02010600030101010101" pitchFamily="2" charset="-122"/>
              </a:rPr>
              <a:t>3</a:t>
            </a:r>
            <a:r>
              <a:rPr lang="en-US" altLang="zh-CN" dirty="0">
                <a:solidFill>
                  <a:srgbClr val="FFFF00"/>
                </a:solidFill>
              </a:rPr>
              <a:t>. </a:t>
            </a:r>
            <a:r>
              <a:rPr lang="zh-CN" altLang="en-US" dirty="0">
                <a:solidFill>
                  <a:srgbClr val="FFFF00"/>
                </a:solidFill>
                <a:latin typeface="宋体" panose="02010600030101010101" pitchFamily="2" charset="-122"/>
              </a:rPr>
              <a:t>波源和观察者同时运动</a:t>
            </a:r>
          </a:p>
        </p:txBody>
      </p:sp>
      <p:sp>
        <p:nvSpPr>
          <p:cNvPr id="92" name="Rectangle 4">
            <a:extLst>
              <a:ext uri="{FF2B5EF4-FFF2-40B4-BE49-F238E27FC236}">
                <a16:creationId xmlns:a16="http://schemas.microsoft.com/office/drawing/2014/main" id="{4996820C-9178-4BB6-A796-BE01DA42B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827" y="5775647"/>
            <a:ext cx="69975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9900"/>
              </a:buClr>
              <a:buSzPct val="80000"/>
            </a:pPr>
            <a:r>
              <a:rPr lang="en-US" altLang="zh-CN" dirty="0">
                <a:solidFill>
                  <a:srgbClr val="66FFFF"/>
                </a:solidFill>
                <a:latin typeface="宋体" panose="02010600030101010101" pitchFamily="2" charset="-122"/>
              </a:rPr>
              <a:t>4.</a:t>
            </a:r>
            <a:r>
              <a:rPr lang="zh-CN" altLang="en-US" dirty="0">
                <a:solidFill>
                  <a:srgbClr val="66FFFF"/>
                </a:solidFill>
                <a:latin typeface="宋体" panose="02010600030101010101" pitchFamily="2" charset="-122"/>
              </a:rPr>
              <a:t>光是电磁波（</a:t>
            </a:r>
            <a:r>
              <a:rPr kumimoji="0" lang="zh-CN" altLang="en-US" dirty="0">
                <a:solidFill>
                  <a:srgbClr val="FFCC00"/>
                </a:solidFill>
                <a:latin typeface="宋体" panose="02010600030101010101" pitchFamily="2" charset="-122"/>
              </a:rPr>
              <a:t>交变电磁状态的传播</a:t>
            </a:r>
            <a:r>
              <a:rPr lang="zh-CN" altLang="en-US" dirty="0">
                <a:solidFill>
                  <a:srgbClr val="66FFFF"/>
                </a:solidFill>
                <a:latin typeface="宋体" panose="02010600030101010101" pitchFamily="2" charset="-122"/>
              </a:rPr>
              <a:t>）</a:t>
            </a:r>
          </a:p>
        </p:txBody>
      </p:sp>
      <p:graphicFrame>
        <p:nvGraphicFramePr>
          <p:cNvPr id="93" name="Object 8">
            <a:extLst>
              <a:ext uri="{FF2B5EF4-FFF2-40B4-BE49-F238E27FC236}">
                <a16:creationId xmlns:a16="http://schemas.microsoft.com/office/drawing/2014/main" id="{7ED81E0D-2E4C-4751-80CB-94F19D8835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117863"/>
              </p:ext>
            </p:extLst>
          </p:nvPr>
        </p:nvGraphicFramePr>
        <p:xfrm>
          <a:off x="7354134" y="5160007"/>
          <a:ext cx="79692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9" name="公式" r:id="rId13" imgW="838251" imgH="400152" progId="Equation.3">
                  <p:embed/>
                </p:oleObj>
              </mc:Choice>
              <mc:Fallback>
                <p:oleObj name="公式" r:id="rId13" imgW="838251" imgH="400152" progId="Equation.3">
                  <p:embed/>
                  <p:pic>
                    <p:nvPicPr>
                      <p:cNvPr id="35848" name="Object 8">
                        <a:extLst>
                          <a:ext uri="{FF2B5EF4-FFF2-40B4-BE49-F238E27FC236}">
                            <a16:creationId xmlns:a16="http://schemas.microsoft.com/office/drawing/2014/main" id="{3B777DEB-CF25-49B9-95B4-E83D267F93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4134" y="5160007"/>
                        <a:ext cx="796925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Object 10">
            <a:extLst>
              <a:ext uri="{FF2B5EF4-FFF2-40B4-BE49-F238E27FC236}">
                <a16:creationId xmlns:a16="http://schemas.microsoft.com/office/drawing/2014/main" id="{0CBCC493-8385-420D-8A17-8B7A300A46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46775"/>
              </p:ext>
            </p:extLst>
          </p:nvPr>
        </p:nvGraphicFramePr>
        <p:xfrm>
          <a:off x="3214300" y="5161595"/>
          <a:ext cx="10604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10" name="公式" r:id="rId15" imgW="1152633" imgH="400152" progId="Equation.3">
                  <p:embed/>
                </p:oleObj>
              </mc:Choice>
              <mc:Fallback>
                <p:oleObj name="公式" r:id="rId15" imgW="1152633" imgH="400152" progId="Equation.3">
                  <p:embed/>
                  <p:pic>
                    <p:nvPicPr>
                      <p:cNvPr id="35850" name="Object 10">
                        <a:extLst>
                          <a:ext uri="{FF2B5EF4-FFF2-40B4-BE49-F238E27FC236}">
                            <a16:creationId xmlns:a16="http://schemas.microsoft.com/office/drawing/2014/main" id="{ABDBFC0B-A44A-4708-93F8-9F55C5E8A0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300" y="5161595"/>
                        <a:ext cx="10604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4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4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autoUpdateAnimBg="0"/>
      <p:bldP spid="34819" grpId="0" autoUpdateAnimBg="0"/>
      <p:bldP spid="34821" grpId="0" autoUpdateAnimBg="0"/>
      <p:bldP spid="34836" grpId="0" autoUpdateAnimBg="0"/>
      <p:bldP spid="34857" grpId="0" autoUpdateAnimBg="0"/>
      <p:bldP spid="89" grpId="0" autoUpdateAnimBg="0"/>
      <p:bldP spid="91" grpId="0" autoUpdateAnimBg="0"/>
      <p:bldP spid="92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Text Box 4">
            <a:extLst>
              <a:ext uri="{FF2B5EF4-FFF2-40B4-BE49-F238E27FC236}">
                <a16:creationId xmlns:a16="http://schemas.microsoft.com/office/drawing/2014/main" id="{92A00300-BB04-4200-A61C-DA24CB9DF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685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solidFill>
                  <a:srgbClr val="FFFF00"/>
                </a:solidFill>
              </a:rPr>
              <a:t>(1)  </a:t>
            </a:r>
            <a:r>
              <a:rPr kumimoji="0" lang="zh-CN" altLang="en-US">
                <a:solidFill>
                  <a:srgbClr val="FFFF00"/>
                </a:solidFill>
              </a:rPr>
              <a:t>电磁波是横波 </a:t>
            </a:r>
          </a:p>
        </p:txBody>
      </p:sp>
      <p:graphicFrame>
        <p:nvGraphicFramePr>
          <p:cNvPr id="38917" name="Object 2">
            <a:extLst>
              <a:ext uri="{FF2B5EF4-FFF2-40B4-BE49-F238E27FC236}">
                <a16:creationId xmlns:a16="http://schemas.microsoft.com/office/drawing/2014/main" id="{4EAB9377-4D65-4BAD-AF75-F99B4661D7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004065"/>
              </p:ext>
            </p:extLst>
          </p:nvPr>
        </p:nvGraphicFramePr>
        <p:xfrm>
          <a:off x="2019300" y="1109663"/>
          <a:ext cx="8858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57" name="Equation" r:id="rId3" imgW="304902" imgH="190432" progId="Equation.3">
                  <p:embed/>
                </p:oleObj>
              </mc:Choice>
              <mc:Fallback>
                <p:oleObj name="Equation" r:id="rId3" imgW="304902" imgH="190432" progId="Equation.3">
                  <p:embed/>
                  <p:pic>
                    <p:nvPicPr>
                      <p:cNvPr id="38917" name="Object 2">
                        <a:extLst>
                          <a:ext uri="{FF2B5EF4-FFF2-40B4-BE49-F238E27FC236}">
                            <a16:creationId xmlns:a16="http://schemas.microsoft.com/office/drawing/2014/main" id="{4EAB9377-4D65-4BAD-AF75-F99B4661D7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9300" y="1109663"/>
                        <a:ext cx="885825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Rectangle 6">
            <a:extLst>
              <a:ext uri="{FF2B5EF4-FFF2-40B4-BE49-F238E27FC236}">
                <a16:creationId xmlns:a16="http://schemas.microsoft.com/office/drawing/2014/main" id="{78EA2522-B2D5-473B-9C2B-3185ECE32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" y="1185863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振动量</a:t>
            </a:r>
          </a:p>
        </p:txBody>
      </p:sp>
      <p:sp>
        <p:nvSpPr>
          <p:cNvPr id="38919" name="Rectangle 7">
            <a:extLst>
              <a:ext uri="{FF2B5EF4-FFF2-40B4-BE49-F238E27FC236}">
                <a16:creationId xmlns:a16="http://schemas.microsoft.com/office/drawing/2014/main" id="{9BB35CBA-122F-45A9-A2A0-463B37E30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0" y="1185863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与波速</a:t>
            </a:r>
          </a:p>
        </p:txBody>
      </p:sp>
      <p:sp>
        <p:nvSpPr>
          <p:cNvPr id="38922" name="Rectangle 10">
            <a:extLst>
              <a:ext uri="{FF2B5EF4-FFF2-40B4-BE49-F238E27FC236}">
                <a16:creationId xmlns:a16="http://schemas.microsoft.com/office/drawing/2014/main" id="{1EF72EC5-C264-4AC5-99F7-2FB22DF6A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300" y="1185863"/>
            <a:ext cx="182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构成相互</a:t>
            </a:r>
          </a:p>
        </p:txBody>
      </p:sp>
      <p:sp>
        <p:nvSpPr>
          <p:cNvPr id="38923" name="Line 11">
            <a:extLst>
              <a:ext uri="{FF2B5EF4-FFF2-40B4-BE49-F238E27FC236}">
                <a16:creationId xmlns:a16="http://schemas.microsoft.com/office/drawing/2014/main" id="{0D477C1B-014E-4C3B-B50A-49F92F653D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96063" y="676275"/>
            <a:ext cx="0" cy="1143000"/>
          </a:xfrm>
          <a:prstGeom prst="line">
            <a:avLst/>
          </a:prstGeom>
          <a:noFill/>
          <a:ln w="22225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4" name="Line 12">
            <a:extLst>
              <a:ext uri="{FF2B5EF4-FFF2-40B4-BE49-F238E27FC236}">
                <a16:creationId xmlns:a16="http://schemas.microsoft.com/office/drawing/2014/main" id="{8AB5E1E4-3FCB-45DE-A4FC-24CD3FC0B98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6063" y="1819275"/>
            <a:ext cx="1524000" cy="0"/>
          </a:xfrm>
          <a:prstGeom prst="line">
            <a:avLst/>
          </a:prstGeom>
          <a:noFill/>
          <a:ln w="2222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5" name="Line 13">
            <a:extLst>
              <a:ext uri="{FF2B5EF4-FFF2-40B4-BE49-F238E27FC236}">
                <a16:creationId xmlns:a16="http://schemas.microsoft.com/office/drawing/2014/main" id="{4B30C905-8DF7-4CA2-9FA2-6122516A6A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10263" y="1819275"/>
            <a:ext cx="685800" cy="457200"/>
          </a:xfrm>
          <a:prstGeom prst="line">
            <a:avLst/>
          </a:prstGeom>
          <a:noFill/>
          <a:ln w="22225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8926" name="Object 3">
            <a:extLst>
              <a:ext uri="{FF2B5EF4-FFF2-40B4-BE49-F238E27FC236}">
                <a16:creationId xmlns:a16="http://schemas.microsoft.com/office/drawing/2014/main" id="{81631DF5-6F02-4CC6-9BE1-379F4C1FD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0985"/>
              </p:ext>
            </p:extLst>
          </p:nvPr>
        </p:nvGraphicFramePr>
        <p:xfrm>
          <a:off x="6748463" y="447675"/>
          <a:ext cx="39370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58" name="Equation" r:id="rId5" imgW="114376" imgH="161959" progId="Equation.3">
                  <p:embed/>
                </p:oleObj>
              </mc:Choice>
              <mc:Fallback>
                <p:oleObj name="Equation" r:id="rId5" imgW="114376" imgH="161959" progId="Equation.3">
                  <p:embed/>
                  <p:pic>
                    <p:nvPicPr>
                      <p:cNvPr id="38926" name="Object 3">
                        <a:extLst>
                          <a:ext uri="{FF2B5EF4-FFF2-40B4-BE49-F238E27FC236}">
                            <a16:creationId xmlns:a16="http://schemas.microsoft.com/office/drawing/2014/main" id="{81631DF5-6F02-4CC6-9BE1-379F4C1FD9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447675"/>
                        <a:ext cx="393700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7" name="Object 4">
            <a:extLst>
              <a:ext uri="{FF2B5EF4-FFF2-40B4-BE49-F238E27FC236}">
                <a16:creationId xmlns:a16="http://schemas.microsoft.com/office/drawing/2014/main" id="{325FB82B-F57D-4E64-8E6F-66518DD6EE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202688"/>
              </p:ext>
            </p:extLst>
          </p:nvPr>
        </p:nvGraphicFramePr>
        <p:xfrm>
          <a:off x="5529263" y="1590675"/>
          <a:ext cx="458787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59" name="Equation" r:id="rId7" imgW="142818" imgH="161959" progId="Equation.3">
                  <p:embed/>
                </p:oleObj>
              </mc:Choice>
              <mc:Fallback>
                <p:oleObj name="Equation" r:id="rId7" imgW="142818" imgH="161959" progId="Equation.3">
                  <p:embed/>
                  <p:pic>
                    <p:nvPicPr>
                      <p:cNvPr id="38927" name="Object 4">
                        <a:extLst>
                          <a:ext uri="{FF2B5EF4-FFF2-40B4-BE49-F238E27FC236}">
                            <a16:creationId xmlns:a16="http://schemas.microsoft.com/office/drawing/2014/main" id="{325FB82B-F57D-4E64-8E6F-66518DD6EE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9263" y="1590675"/>
                        <a:ext cx="458787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8" name="Object 5">
            <a:extLst>
              <a:ext uri="{FF2B5EF4-FFF2-40B4-BE49-F238E27FC236}">
                <a16:creationId xmlns:a16="http://schemas.microsoft.com/office/drawing/2014/main" id="{80498557-41FD-4E42-AEF3-8F9E1C255D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65482"/>
              </p:ext>
            </p:extLst>
          </p:nvPr>
        </p:nvGraphicFramePr>
        <p:xfrm>
          <a:off x="7967663" y="1285875"/>
          <a:ext cx="32702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60" name="Equation" r:id="rId9" imgW="85629" imgH="142977" progId="Equation.3">
                  <p:embed/>
                </p:oleObj>
              </mc:Choice>
              <mc:Fallback>
                <p:oleObj name="Equation" r:id="rId9" imgW="85629" imgH="142977" progId="Equation.3">
                  <p:embed/>
                  <p:pic>
                    <p:nvPicPr>
                      <p:cNvPr id="38928" name="Object 5">
                        <a:extLst>
                          <a:ext uri="{FF2B5EF4-FFF2-40B4-BE49-F238E27FC236}">
                            <a16:creationId xmlns:a16="http://schemas.microsoft.com/office/drawing/2014/main" id="{80498557-41FD-4E42-AEF3-8F9E1C255D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7663" y="1285875"/>
                        <a:ext cx="327025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9" name="Rectangle 17">
            <a:extLst>
              <a:ext uri="{FF2B5EF4-FFF2-40B4-BE49-F238E27FC236}">
                <a16:creationId xmlns:a16="http://schemas.microsoft.com/office/drawing/2014/main" id="{42EFA757-F774-4EC7-862C-93353115B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1643063"/>
            <a:ext cx="358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垂直的右手螺旋关系。</a:t>
            </a:r>
          </a:p>
        </p:txBody>
      </p:sp>
      <p:graphicFrame>
        <p:nvGraphicFramePr>
          <p:cNvPr id="38930" name="Object 6">
            <a:extLst>
              <a:ext uri="{FF2B5EF4-FFF2-40B4-BE49-F238E27FC236}">
                <a16:creationId xmlns:a16="http://schemas.microsoft.com/office/drawing/2014/main" id="{F7EE1BB9-A3C1-4F1B-BFEC-45F70B7575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9448894"/>
              </p:ext>
            </p:extLst>
          </p:nvPr>
        </p:nvGraphicFramePr>
        <p:xfrm>
          <a:off x="4000500" y="1185863"/>
          <a:ext cx="327025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61" name="Equation" r:id="rId11" imgW="85629" imgH="142977" progId="Equation.3">
                  <p:embed/>
                </p:oleObj>
              </mc:Choice>
              <mc:Fallback>
                <p:oleObj name="Equation" r:id="rId11" imgW="85629" imgH="142977" progId="Equation.3">
                  <p:embed/>
                  <p:pic>
                    <p:nvPicPr>
                      <p:cNvPr id="38930" name="Object 6">
                        <a:extLst>
                          <a:ext uri="{FF2B5EF4-FFF2-40B4-BE49-F238E27FC236}">
                            <a16:creationId xmlns:a16="http://schemas.microsoft.com/office/drawing/2014/main" id="{F7EE1BB9-A3C1-4F1B-BFEC-45F70B7575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0" y="1185863"/>
                        <a:ext cx="327025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31" name="Text Box 19">
            <a:extLst>
              <a:ext uri="{FF2B5EF4-FFF2-40B4-BE49-F238E27FC236}">
                <a16:creationId xmlns:a16="http://schemas.microsoft.com/office/drawing/2014/main" id="{549FCEFD-B5F9-41FB-AC1E-1CBF82A49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2071688"/>
            <a:ext cx="381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solidFill>
                  <a:srgbClr val="FFFF00"/>
                </a:solidFill>
              </a:rPr>
              <a:t>(2)  </a:t>
            </a:r>
            <a:r>
              <a:rPr kumimoji="0" lang="zh-CN" altLang="en-US">
                <a:solidFill>
                  <a:srgbClr val="FFFF00"/>
                </a:solidFill>
              </a:rPr>
              <a:t>电磁波的偏振性</a:t>
            </a:r>
          </a:p>
        </p:txBody>
      </p:sp>
      <p:graphicFrame>
        <p:nvGraphicFramePr>
          <p:cNvPr id="38933" name="Object 7">
            <a:extLst>
              <a:ext uri="{FF2B5EF4-FFF2-40B4-BE49-F238E27FC236}">
                <a16:creationId xmlns:a16="http://schemas.microsoft.com/office/drawing/2014/main" id="{1987C04A-CC17-45BB-AB34-07B7C2B0CD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861778"/>
              </p:ext>
            </p:extLst>
          </p:nvPr>
        </p:nvGraphicFramePr>
        <p:xfrm>
          <a:off x="620713" y="3600450"/>
          <a:ext cx="21653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62" name="Equation" r:id="rId13" imgW="800024" imgH="219211" progId="Equation.3">
                  <p:embed/>
                </p:oleObj>
              </mc:Choice>
              <mc:Fallback>
                <p:oleObj name="Equation" r:id="rId13" imgW="800024" imgH="219211" progId="Equation.3">
                  <p:embed/>
                  <p:pic>
                    <p:nvPicPr>
                      <p:cNvPr id="38933" name="Object 7">
                        <a:extLst>
                          <a:ext uri="{FF2B5EF4-FFF2-40B4-BE49-F238E27FC236}">
                            <a16:creationId xmlns:a16="http://schemas.microsoft.com/office/drawing/2014/main" id="{1987C04A-CC17-45BB-AB34-07B7C2B0CD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713" y="3600450"/>
                        <a:ext cx="2165350" cy="685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34" name="Picture 22">
            <a:extLst>
              <a:ext uri="{FF2B5EF4-FFF2-40B4-BE49-F238E27FC236}">
                <a16:creationId xmlns:a16="http://schemas.microsoft.com/office/drawing/2014/main" id="{D98AAA3C-613C-4993-A3BF-58AF29BED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025" y="3802063"/>
            <a:ext cx="4870450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35" name="Picture 23">
            <a:extLst>
              <a:ext uri="{FF2B5EF4-FFF2-40B4-BE49-F238E27FC236}">
                <a16:creationId xmlns:a16="http://schemas.microsoft.com/office/drawing/2014/main" id="{DABF61F9-F204-4702-9274-4EF88451F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3" y="3648075"/>
            <a:ext cx="487680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37" name="Line 25">
            <a:extLst>
              <a:ext uri="{FF2B5EF4-FFF2-40B4-BE49-F238E27FC236}">
                <a16:creationId xmlns:a16="http://schemas.microsoft.com/office/drawing/2014/main" id="{B4407C76-FD94-440A-9F32-781A4BF6EE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2875" y="2989263"/>
            <a:ext cx="0" cy="1254125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38" name="Line 26">
            <a:extLst>
              <a:ext uri="{FF2B5EF4-FFF2-40B4-BE49-F238E27FC236}">
                <a16:creationId xmlns:a16="http://schemas.microsoft.com/office/drawing/2014/main" id="{11EFD96C-7390-40E1-89DD-3F301A0E4A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9463" y="4224338"/>
            <a:ext cx="649287" cy="490537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39" name="Line 27">
            <a:extLst>
              <a:ext uri="{FF2B5EF4-FFF2-40B4-BE49-F238E27FC236}">
                <a16:creationId xmlns:a16="http://schemas.microsoft.com/office/drawing/2014/main" id="{23406336-822A-456E-83C9-DD61BA64EA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7638" y="4224338"/>
            <a:ext cx="4916487" cy="0"/>
          </a:xfrm>
          <a:prstGeom prst="line">
            <a:avLst/>
          </a:prstGeom>
          <a:noFill/>
          <a:ln w="3810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8940" name="Object 8">
            <a:extLst>
              <a:ext uri="{FF2B5EF4-FFF2-40B4-BE49-F238E27FC236}">
                <a16:creationId xmlns:a16="http://schemas.microsoft.com/office/drawing/2014/main" id="{446B5DDC-ED79-4B44-8BC8-3018ACDA2D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6027466"/>
              </p:ext>
            </p:extLst>
          </p:nvPr>
        </p:nvGraphicFramePr>
        <p:xfrm>
          <a:off x="3495675" y="3979863"/>
          <a:ext cx="360363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63" name="Equation" r:id="rId17" imgW="123857" imgH="152468" progId="Equation.3">
                  <p:embed/>
                </p:oleObj>
              </mc:Choice>
              <mc:Fallback>
                <p:oleObj name="Equation" r:id="rId17" imgW="123857" imgH="152468" progId="Equation.3">
                  <p:embed/>
                  <p:pic>
                    <p:nvPicPr>
                      <p:cNvPr id="38940" name="Object 8">
                        <a:extLst>
                          <a:ext uri="{FF2B5EF4-FFF2-40B4-BE49-F238E27FC236}">
                            <a16:creationId xmlns:a16="http://schemas.microsoft.com/office/drawing/2014/main" id="{446B5DDC-ED79-4B44-8BC8-3018ACDA2D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675" y="3979863"/>
                        <a:ext cx="360363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1" name="Object 9">
            <a:extLst>
              <a:ext uri="{FF2B5EF4-FFF2-40B4-BE49-F238E27FC236}">
                <a16:creationId xmlns:a16="http://schemas.microsoft.com/office/drawing/2014/main" id="{E9494320-C134-41CA-B17B-C3F2E352FC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233839"/>
              </p:ext>
            </p:extLst>
          </p:nvPr>
        </p:nvGraphicFramePr>
        <p:xfrm>
          <a:off x="8524875" y="3751263"/>
          <a:ext cx="350838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64" name="Equation" r:id="rId19" imgW="142818" imgH="152468" progId="Equation.3">
                  <p:embed/>
                </p:oleObj>
              </mc:Choice>
              <mc:Fallback>
                <p:oleObj name="Equation" r:id="rId19" imgW="142818" imgH="152468" progId="Equation.3">
                  <p:embed/>
                  <p:pic>
                    <p:nvPicPr>
                      <p:cNvPr id="38941" name="Object 9">
                        <a:extLst>
                          <a:ext uri="{FF2B5EF4-FFF2-40B4-BE49-F238E27FC236}">
                            <a16:creationId xmlns:a16="http://schemas.microsoft.com/office/drawing/2014/main" id="{E9494320-C134-41CA-B17B-C3F2E352FC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4875" y="3751263"/>
                        <a:ext cx="350838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2" name="Object 10">
            <a:extLst>
              <a:ext uri="{FF2B5EF4-FFF2-40B4-BE49-F238E27FC236}">
                <a16:creationId xmlns:a16="http://schemas.microsoft.com/office/drawing/2014/main" id="{3C2AE73B-C6DD-4696-A0D1-EA92983F78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1304430"/>
              </p:ext>
            </p:extLst>
          </p:nvPr>
        </p:nvGraphicFramePr>
        <p:xfrm>
          <a:off x="4000500" y="3000375"/>
          <a:ext cx="411163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65" name="Equation" r:id="rId21" imgW="152298" imgH="199923" progId="Equation.3">
                  <p:embed/>
                </p:oleObj>
              </mc:Choice>
              <mc:Fallback>
                <p:oleObj name="Equation" r:id="rId21" imgW="152298" imgH="199923" progId="Equation.3">
                  <p:embed/>
                  <p:pic>
                    <p:nvPicPr>
                      <p:cNvPr id="38942" name="Object 10">
                        <a:extLst>
                          <a:ext uri="{FF2B5EF4-FFF2-40B4-BE49-F238E27FC236}">
                            <a16:creationId xmlns:a16="http://schemas.microsoft.com/office/drawing/2014/main" id="{3C2AE73B-C6DD-4696-A0D1-EA92983F78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0" y="3000375"/>
                        <a:ext cx="411163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3" name="Object 11">
            <a:extLst>
              <a:ext uri="{FF2B5EF4-FFF2-40B4-BE49-F238E27FC236}">
                <a16:creationId xmlns:a16="http://schemas.microsoft.com/office/drawing/2014/main" id="{5E2A2B18-AF1A-41FD-B6E8-06640A81EC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860476"/>
              </p:ext>
            </p:extLst>
          </p:nvPr>
        </p:nvGraphicFramePr>
        <p:xfrm>
          <a:off x="7305675" y="3141663"/>
          <a:ext cx="430213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66" name="Equation" r:id="rId23" imgW="142818" imgH="152468" progId="Equation.3">
                  <p:embed/>
                </p:oleObj>
              </mc:Choice>
              <mc:Fallback>
                <p:oleObj name="Equation" r:id="rId23" imgW="142818" imgH="152468" progId="Equation.3">
                  <p:embed/>
                  <p:pic>
                    <p:nvPicPr>
                      <p:cNvPr id="38943" name="Object 11">
                        <a:extLst>
                          <a:ext uri="{FF2B5EF4-FFF2-40B4-BE49-F238E27FC236}">
                            <a16:creationId xmlns:a16="http://schemas.microsoft.com/office/drawing/2014/main" id="{5E2A2B18-AF1A-41FD-B6E8-06640A81EC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5675" y="3141663"/>
                        <a:ext cx="430213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4" name="Object 12">
            <a:extLst>
              <a:ext uri="{FF2B5EF4-FFF2-40B4-BE49-F238E27FC236}">
                <a16:creationId xmlns:a16="http://schemas.microsoft.com/office/drawing/2014/main" id="{7750B025-7C8F-4587-8607-365902C944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00589"/>
              </p:ext>
            </p:extLst>
          </p:nvPr>
        </p:nvGraphicFramePr>
        <p:xfrm>
          <a:off x="4410075" y="3217863"/>
          <a:ext cx="398463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67" name="Equation" r:id="rId25" imgW="181045" imgH="190432" progId="Equation.3">
                  <p:embed/>
                </p:oleObj>
              </mc:Choice>
              <mc:Fallback>
                <p:oleObj name="Equation" r:id="rId25" imgW="181045" imgH="190432" progId="Equation.3">
                  <p:embed/>
                  <p:pic>
                    <p:nvPicPr>
                      <p:cNvPr id="38944" name="Object 12">
                        <a:extLst>
                          <a:ext uri="{FF2B5EF4-FFF2-40B4-BE49-F238E27FC236}">
                            <a16:creationId xmlns:a16="http://schemas.microsoft.com/office/drawing/2014/main" id="{7750B025-7C8F-4587-8607-365902C944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0075" y="3217863"/>
                        <a:ext cx="398463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5" name="Object 13">
            <a:extLst>
              <a:ext uri="{FF2B5EF4-FFF2-40B4-BE49-F238E27FC236}">
                <a16:creationId xmlns:a16="http://schemas.microsoft.com/office/drawing/2014/main" id="{90BE79D5-CD55-40DB-B428-36F7342381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580397"/>
              </p:ext>
            </p:extLst>
          </p:nvPr>
        </p:nvGraphicFramePr>
        <p:xfrm>
          <a:off x="4386263" y="4638675"/>
          <a:ext cx="4572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68" name="Equation" r:id="rId27" imgW="228753" imgH="190432" progId="Equation.3">
                  <p:embed/>
                </p:oleObj>
              </mc:Choice>
              <mc:Fallback>
                <p:oleObj name="Equation" r:id="rId27" imgW="228753" imgH="190432" progId="Equation.3">
                  <p:embed/>
                  <p:pic>
                    <p:nvPicPr>
                      <p:cNvPr id="38945" name="Object 13">
                        <a:extLst>
                          <a:ext uri="{FF2B5EF4-FFF2-40B4-BE49-F238E27FC236}">
                            <a16:creationId xmlns:a16="http://schemas.microsoft.com/office/drawing/2014/main" id="{90BE79D5-CD55-40DB-B428-36F7342381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6263" y="4638675"/>
                        <a:ext cx="4572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46" name="Object 14">
            <a:extLst>
              <a:ext uri="{FF2B5EF4-FFF2-40B4-BE49-F238E27FC236}">
                <a16:creationId xmlns:a16="http://schemas.microsoft.com/office/drawing/2014/main" id="{7990F69A-40A1-42C0-A113-9E17B7C553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515706"/>
              </p:ext>
            </p:extLst>
          </p:nvPr>
        </p:nvGraphicFramePr>
        <p:xfrm>
          <a:off x="3014663" y="4257675"/>
          <a:ext cx="2762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69" name="Equation" r:id="rId29" imgW="85629" imgH="85725" progId="Equation.3">
                  <p:embed/>
                </p:oleObj>
              </mc:Choice>
              <mc:Fallback>
                <p:oleObj name="Equation" r:id="rId29" imgW="85629" imgH="85725" progId="Equation.3">
                  <p:embed/>
                  <p:pic>
                    <p:nvPicPr>
                      <p:cNvPr id="38946" name="Object 14">
                        <a:extLst>
                          <a:ext uri="{FF2B5EF4-FFF2-40B4-BE49-F238E27FC236}">
                            <a16:creationId xmlns:a16="http://schemas.microsoft.com/office/drawing/2014/main" id="{7990F69A-40A1-42C0-A113-9E17B7C553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4663" y="4257675"/>
                        <a:ext cx="276225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47" name="Line 35">
            <a:extLst>
              <a:ext uri="{FF2B5EF4-FFF2-40B4-BE49-F238E27FC236}">
                <a16:creationId xmlns:a16="http://schemas.microsoft.com/office/drawing/2014/main" id="{F70593B7-05D9-4439-B50D-4D2EB156E49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1675" y="3446463"/>
            <a:ext cx="1371600" cy="0"/>
          </a:xfrm>
          <a:prstGeom prst="line">
            <a:avLst/>
          </a:prstGeom>
          <a:noFill/>
          <a:ln w="22225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48" name="Rectangle 36">
            <a:extLst>
              <a:ext uri="{FF2B5EF4-FFF2-40B4-BE49-F238E27FC236}">
                <a16:creationId xmlns:a16="http://schemas.microsoft.com/office/drawing/2014/main" id="{708FD61D-3577-446C-9FE5-21EC34DD4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2571750"/>
            <a:ext cx="3879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分别在各自的平面上振动。</a:t>
            </a:r>
          </a:p>
        </p:txBody>
      </p:sp>
      <p:sp>
        <p:nvSpPr>
          <p:cNvPr id="38949" name="Rectangle 37">
            <a:extLst>
              <a:ext uri="{FF2B5EF4-FFF2-40B4-BE49-F238E27FC236}">
                <a16:creationId xmlns:a16="http://schemas.microsoft.com/office/drawing/2014/main" id="{2BF8C429-92BE-4A9F-A58E-01B7E681D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" y="3071813"/>
            <a:ext cx="396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solidFill>
                  <a:srgbClr val="FFFF00"/>
                </a:solidFill>
              </a:rPr>
              <a:t>(3)  </a:t>
            </a:r>
            <a:r>
              <a:rPr kumimoji="0" lang="zh-CN" altLang="en-US">
                <a:solidFill>
                  <a:srgbClr val="FFFF00"/>
                </a:solidFill>
              </a:rPr>
              <a:t>电场与磁场同相变化 </a:t>
            </a:r>
          </a:p>
        </p:txBody>
      </p:sp>
      <p:graphicFrame>
        <p:nvGraphicFramePr>
          <p:cNvPr id="38950" name="Object 15">
            <a:extLst>
              <a:ext uri="{FF2B5EF4-FFF2-40B4-BE49-F238E27FC236}">
                <a16:creationId xmlns:a16="http://schemas.microsoft.com/office/drawing/2014/main" id="{AB2A60EF-CABE-4D4A-93F9-FC721E3072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7408"/>
              </p:ext>
            </p:extLst>
          </p:nvPr>
        </p:nvGraphicFramePr>
        <p:xfrm>
          <a:off x="666750" y="2495550"/>
          <a:ext cx="8858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70" name="Equation" r:id="rId31" imgW="304902" imgH="190432" progId="Equation.3">
                  <p:embed/>
                </p:oleObj>
              </mc:Choice>
              <mc:Fallback>
                <p:oleObj name="Equation" r:id="rId31" imgW="304902" imgH="190432" progId="Equation.3">
                  <p:embed/>
                  <p:pic>
                    <p:nvPicPr>
                      <p:cNvPr id="38950" name="Object 15">
                        <a:extLst>
                          <a:ext uri="{FF2B5EF4-FFF2-40B4-BE49-F238E27FC236}">
                            <a16:creationId xmlns:a16="http://schemas.microsoft.com/office/drawing/2014/main" id="{AB2A60EF-CABE-4D4A-93F9-FC721E3072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" y="2495550"/>
                        <a:ext cx="885825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951" name="Object 16">
                <a:extLst>
                  <a:ext uri="{FF2B5EF4-FFF2-40B4-BE49-F238E27FC236}">
                    <a16:creationId xmlns:a16="http://schemas.microsoft.com/office/drawing/2014/main" id="{3A337051-8A79-4831-898A-D2C1F077FD59}"/>
                  </a:ext>
                </a:extLst>
              </p:cNvPr>
              <p:cNvSpPr txBox="1"/>
              <p:nvPr/>
            </p:nvSpPr>
            <p:spPr bwMode="auto">
              <a:xfrm>
                <a:off x="571500" y="4857750"/>
                <a:ext cx="2724150" cy="673100"/>
              </a:xfrm>
              <a:prstGeom prst="rect">
                <a:avLst/>
              </a:prstGeom>
              <a:noFill/>
              <a:ln w="9525">
                <a:solidFill>
                  <a:srgbClr val="FF9900"/>
                </a:solidFill>
                <a:miter lim="800000"/>
                <a:headEnd/>
                <a:tailEnd/>
              </a:ln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rad>
                      <m:sSub>
                        <m:sSubPr>
                          <m:ctrlP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rad>
                      <m:sSub>
                        <m:sSubPr>
                          <m:ctrlP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zh-CN" alt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951" name="Object 16">
                <a:extLst>
                  <a:ext uri="{FF2B5EF4-FFF2-40B4-BE49-F238E27FC236}">
                    <a16:creationId xmlns:a16="http://schemas.microsoft.com/office/drawing/2014/main" id="{3A337051-8A79-4831-898A-D2C1F077F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1500" y="4857750"/>
                <a:ext cx="2724150" cy="6731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 w="9525">
                <a:solidFill>
                  <a:srgbClr val="FF9900"/>
                </a:solidFill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952" name="Rectangle 40">
            <a:extLst>
              <a:ext uri="{FF2B5EF4-FFF2-40B4-BE49-F238E27FC236}">
                <a16:creationId xmlns:a16="http://schemas.microsoft.com/office/drawing/2014/main" id="{54A83ECC-145D-4B9F-8046-DA5FE06BA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4329113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振幅之间满足</a:t>
            </a:r>
          </a:p>
        </p:txBody>
      </p:sp>
      <p:sp>
        <p:nvSpPr>
          <p:cNvPr id="38954" name="Text Box 42">
            <a:extLst>
              <a:ext uri="{FF2B5EF4-FFF2-40B4-BE49-F238E27FC236}">
                <a16:creationId xmlns:a16="http://schemas.microsoft.com/office/drawing/2014/main" id="{8E22590C-200C-4482-A771-85AFD8F36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5572125"/>
            <a:ext cx="328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solidFill>
                  <a:srgbClr val="FFFF00"/>
                </a:solidFill>
              </a:rPr>
              <a:t>(4)  </a:t>
            </a:r>
            <a:r>
              <a:rPr kumimoji="0" lang="zh-CN" altLang="en-US">
                <a:solidFill>
                  <a:srgbClr val="FFFF00"/>
                </a:solidFill>
              </a:rPr>
              <a:t>电磁波的能量 </a:t>
            </a:r>
          </a:p>
        </p:txBody>
      </p:sp>
      <p:graphicFrame>
        <p:nvGraphicFramePr>
          <p:cNvPr id="38958" name="Object 17">
            <a:extLst>
              <a:ext uri="{FF2B5EF4-FFF2-40B4-BE49-F238E27FC236}">
                <a16:creationId xmlns:a16="http://schemas.microsoft.com/office/drawing/2014/main" id="{83A344AC-70BA-4881-9557-77D4DDCEA4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528087"/>
              </p:ext>
            </p:extLst>
          </p:nvPr>
        </p:nvGraphicFramePr>
        <p:xfrm>
          <a:off x="500063" y="6000750"/>
          <a:ext cx="232410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71" name="Equation" r:id="rId34" imgW="733355" imgH="190432" progId="Equation.3">
                  <p:embed/>
                </p:oleObj>
              </mc:Choice>
              <mc:Fallback>
                <p:oleObj name="Equation" r:id="rId34" imgW="733355" imgH="190432" progId="Equation.3">
                  <p:embed/>
                  <p:pic>
                    <p:nvPicPr>
                      <p:cNvPr id="38958" name="Object 17">
                        <a:extLst>
                          <a:ext uri="{FF2B5EF4-FFF2-40B4-BE49-F238E27FC236}">
                            <a16:creationId xmlns:a16="http://schemas.microsoft.com/office/drawing/2014/main" id="{83A344AC-70BA-4881-9557-77D4DDCEA4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3" y="6000750"/>
                        <a:ext cx="2324100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59" name="Object 18">
            <a:extLst>
              <a:ext uri="{FF2B5EF4-FFF2-40B4-BE49-F238E27FC236}">
                <a16:creationId xmlns:a16="http://schemas.microsoft.com/office/drawing/2014/main" id="{0B75843A-8F76-431D-9878-3C1704E0BF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144516"/>
              </p:ext>
            </p:extLst>
          </p:nvPr>
        </p:nvGraphicFramePr>
        <p:xfrm>
          <a:off x="2714625" y="5737225"/>
          <a:ext cx="32385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72" name="Equation" r:id="rId36" imgW="1038257" imgH="352391" progId="Equation.3">
                  <p:embed/>
                </p:oleObj>
              </mc:Choice>
              <mc:Fallback>
                <p:oleObj name="Equation" r:id="rId36" imgW="1038257" imgH="352391" progId="Equation.3">
                  <p:embed/>
                  <p:pic>
                    <p:nvPicPr>
                      <p:cNvPr id="38959" name="Object 18">
                        <a:extLst>
                          <a:ext uri="{FF2B5EF4-FFF2-40B4-BE49-F238E27FC236}">
                            <a16:creationId xmlns:a16="http://schemas.microsoft.com/office/drawing/2014/main" id="{0B75843A-8F76-431D-9878-3C1704E0BF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25" y="5737225"/>
                        <a:ext cx="3238500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9">
            <a:extLst>
              <a:ext uri="{FF2B5EF4-FFF2-40B4-BE49-F238E27FC236}">
                <a16:creationId xmlns:a16="http://schemas.microsoft.com/office/drawing/2014/main" id="{D85CCC8B-94AA-442F-902A-82ADA3DF0036}"/>
              </a:ext>
            </a:extLst>
          </p:cNvPr>
          <p:cNvGrpSpPr>
            <a:grpSpLocks/>
          </p:cNvGrpSpPr>
          <p:nvPr/>
        </p:nvGrpSpPr>
        <p:grpSpPr bwMode="auto">
          <a:xfrm>
            <a:off x="6357938" y="4929188"/>
            <a:ext cx="2214562" cy="1785937"/>
            <a:chOff x="4080" y="2919"/>
            <a:chExt cx="1584" cy="1208"/>
          </a:xfrm>
        </p:grpSpPr>
        <p:graphicFrame>
          <p:nvGraphicFramePr>
            <p:cNvPr id="8234" name="Object 19">
              <a:extLst>
                <a:ext uri="{FF2B5EF4-FFF2-40B4-BE49-F238E27FC236}">
                  <a16:creationId xmlns:a16="http://schemas.microsoft.com/office/drawing/2014/main" id="{8E82BFE9-4FAC-443A-8448-24B803D228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37545653"/>
                </p:ext>
              </p:extLst>
            </p:nvPr>
          </p:nvGraphicFramePr>
          <p:xfrm>
            <a:off x="4239" y="2919"/>
            <a:ext cx="1297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473" name="公式" r:id="rId38" imgW="647725" imgH="352391" progId="Equation.3">
                    <p:embed/>
                  </p:oleObj>
                </mc:Choice>
                <mc:Fallback>
                  <p:oleObj name="公式" r:id="rId38" imgW="647725" imgH="352391" progId="Equation.3">
                    <p:embed/>
                    <p:pic>
                      <p:nvPicPr>
                        <p:cNvPr id="8234" name="Object 19">
                          <a:extLst>
                            <a:ext uri="{FF2B5EF4-FFF2-40B4-BE49-F238E27FC236}">
                              <a16:creationId xmlns:a16="http://schemas.microsoft.com/office/drawing/2014/main" id="{8E82BFE9-4FAC-443A-8448-24B803D2285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9" y="2919"/>
                          <a:ext cx="1297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35" name="Object 20">
              <a:extLst>
                <a:ext uri="{FF2B5EF4-FFF2-40B4-BE49-F238E27FC236}">
                  <a16:creationId xmlns:a16="http://schemas.microsoft.com/office/drawing/2014/main" id="{C0B4B770-802B-4359-8E93-4B2BAD837A3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4216495"/>
                </p:ext>
              </p:extLst>
            </p:nvPr>
          </p:nvGraphicFramePr>
          <p:xfrm>
            <a:off x="4137" y="3459"/>
            <a:ext cx="1464" cy="6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474" name="公式" r:id="rId40" imgW="733355" imgH="352391" progId="Equation.3">
                    <p:embed/>
                  </p:oleObj>
                </mc:Choice>
                <mc:Fallback>
                  <p:oleObj name="公式" r:id="rId40" imgW="733355" imgH="352391" progId="Equation.3">
                    <p:embed/>
                    <p:pic>
                      <p:nvPicPr>
                        <p:cNvPr id="8235" name="Object 20">
                          <a:extLst>
                            <a:ext uri="{FF2B5EF4-FFF2-40B4-BE49-F238E27FC236}">
                              <a16:creationId xmlns:a16="http://schemas.microsoft.com/office/drawing/2014/main" id="{C0B4B770-802B-4359-8E93-4B2BAD837A3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7" y="3459"/>
                          <a:ext cx="1464" cy="6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36" name="Rectangle 48">
              <a:extLst>
                <a:ext uri="{FF2B5EF4-FFF2-40B4-BE49-F238E27FC236}">
                  <a16:creationId xmlns:a16="http://schemas.microsoft.com/office/drawing/2014/main" id="{B1A173BF-5FA4-4DA2-B642-B58CC98FD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928"/>
              <a:ext cx="1584" cy="1199"/>
            </a:xfrm>
            <a:prstGeom prst="rect">
              <a:avLst/>
            </a:prstGeom>
            <a:noFill/>
            <a:ln w="22225">
              <a:solidFill>
                <a:srgbClr val="FF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3" name="Rectangle 25">
            <a:extLst>
              <a:ext uri="{FF2B5EF4-FFF2-40B4-BE49-F238E27FC236}">
                <a16:creationId xmlns:a16="http://schemas.microsoft.com/office/drawing/2014/main" id="{CAE35B76-82B2-4E04-B0AC-F25EF1236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3" y="214313"/>
            <a:ext cx="3500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solidFill>
                  <a:srgbClr val="00FFFF"/>
                </a:solidFill>
                <a:latin typeface="宋体" panose="02010600030101010101" pitchFamily="2" charset="-122"/>
              </a:rPr>
              <a:t>2 </a:t>
            </a:r>
            <a:r>
              <a:rPr kumimoji="0" lang="zh-CN" altLang="en-US">
                <a:solidFill>
                  <a:srgbClr val="00FFFF"/>
                </a:solidFill>
                <a:latin typeface="宋体" panose="02010600030101010101" pitchFamily="2" charset="-122"/>
              </a:rPr>
              <a:t>电磁波的基本性质</a:t>
            </a:r>
          </a:p>
        </p:txBody>
      </p:sp>
      <p:sp>
        <p:nvSpPr>
          <p:cNvPr id="44" name="AutoShape 26">
            <a:extLst>
              <a:ext uri="{FF2B5EF4-FFF2-40B4-BE49-F238E27FC236}">
                <a16:creationId xmlns:a16="http://schemas.microsoft.com/office/drawing/2014/main" id="{376EB19C-66DC-41D3-ABA3-68BE533A7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6125" y="266700"/>
            <a:ext cx="304800" cy="304800"/>
          </a:xfrm>
          <a:prstGeom prst="star5">
            <a:avLst/>
          </a:prstGeom>
          <a:noFill/>
          <a:ln w="22225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8233" name="灯片编号占位符 1">
            <a:extLst>
              <a:ext uri="{FF2B5EF4-FFF2-40B4-BE49-F238E27FC236}">
                <a16:creationId xmlns:a16="http://schemas.microsoft.com/office/drawing/2014/main" id="{2581B7AF-6D77-43FC-B35C-2615CC035D9A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F48A2CF-8980-4935-92CF-01AF1B108E3D}" type="slidenum">
              <a:rPr lang="en-US" altLang="zh-CN" b="0">
                <a:solidFill>
                  <a:srgbClr val="FF00FF"/>
                </a:solidFill>
              </a:rPr>
              <a:pPr eaLnBrk="1" hangingPunct="1"/>
              <a:t>3</a:t>
            </a:fld>
            <a:r>
              <a:rPr lang="en-US" altLang="zh-CN" b="0">
                <a:solidFill>
                  <a:srgbClr val="FF00FF"/>
                </a:solidFill>
              </a:rPr>
              <a:t>/25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8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8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8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8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8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8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8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8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8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8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38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8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8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8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8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8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8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8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38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38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8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38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38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" grpId="0" autoUpdateAnimBg="0"/>
      <p:bldP spid="38918" grpId="0" autoUpdateAnimBg="0"/>
      <p:bldP spid="38919" grpId="0" autoUpdateAnimBg="0"/>
      <p:bldP spid="38922" grpId="0" autoUpdateAnimBg="0"/>
      <p:bldP spid="38929" grpId="0" autoUpdateAnimBg="0"/>
      <p:bldP spid="38931" grpId="0" autoUpdateAnimBg="0"/>
      <p:bldP spid="38948" grpId="0" autoUpdateAnimBg="0"/>
      <p:bldP spid="38949" grpId="0" autoUpdateAnimBg="0"/>
      <p:bldP spid="38951" grpId="0" animBg="1"/>
      <p:bldP spid="38952" grpId="0" autoUpdateAnimBg="0"/>
      <p:bldP spid="38954" grpId="0" autoUpdateAnimBg="0"/>
      <p:bldP spid="43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>
            <a:extLst>
              <a:ext uri="{FF2B5EF4-FFF2-40B4-BE49-F238E27FC236}">
                <a16:creationId xmlns:a16="http://schemas.microsoft.com/office/drawing/2014/main" id="{F805B1B7-4921-4BAE-850B-27A70BC66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04813"/>
            <a:ext cx="2447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能流密度</a:t>
            </a:r>
          </a:p>
        </p:txBody>
      </p:sp>
      <p:graphicFrame>
        <p:nvGraphicFramePr>
          <p:cNvPr id="234509" name="Object 13">
            <a:extLst>
              <a:ext uri="{FF2B5EF4-FFF2-40B4-BE49-F238E27FC236}">
                <a16:creationId xmlns:a16="http://schemas.microsoft.com/office/drawing/2014/main" id="{8019C131-0740-402D-99A7-B7808868E4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139632"/>
              </p:ext>
            </p:extLst>
          </p:nvPr>
        </p:nvGraphicFramePr>
        <p:xfrm>
          <a:off x="911225" y="1019175"/>
          <a:ext cx="2874963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57" name="公式" r:id="rId3" imgW="2828829" imgH="790507" progId="Equation.3">
                  <p:embed/>
                </p:oleObj>
              </mc:Choice>
              <mc:Fallback>
                <p:oleObj name="公式" r:id="rId3" imgW="2828829" imgH="790507" progId="Equation.3">
                  <p:embed/>
                  <p:pic>
                    <p:nvPicPr>
                      <p:cNvPr id="234509" name="Object 13">
                        <a:extLst>
                          <a:ext uri="{FF2B5EF4-FFF2-40B4-BE49-F238E27FC236}">
                            <a16:creationId xmlns:a16="http://schemas.microsoft.com/office/drawing/2014/main" id="{8019C131-0740-402D-99A7-B7808868E4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225" y="1019175"/>
                        <a:ext cx="2874963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512" name="Object 16">
            <a:extLst>
              <a:ext uri="{FF2B5EF4-FFF2-40B4-BE49-F238E27FC236}">
                <a16:creationId xmlns:a16="http://schemas.microsoft.com/office/drawing/2014/main" id="{E64A83CE-DBF6-49A1-9CEF-2F424E94C3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6333531"/>
              </p:ext>
            </p:extLst>
          </p:nvPr>
        </p:nvGraphicFramePr>
        <p:xfrm>
          <a:off x="3071813" y="2000250"/>
          <a:ext cx="849312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58" name="公式" r:id="rId5" imgW="809504" imgH="257175" progId="Equation.3">
                  <p:embed/>
                </p:oleObj>
              </mc:Choice>
              <mc:Fallback>
                <p:oleObj name="公式" r:id="rId5" imgW="809504" imgH="257175" progId="Equation.3">
                  <p:embed/>
                  <p:pic>
                    <p:nvPicPr>
                      <p:cNvPr id="234512" name="Object 16">
                        <a:extLst>
                          <a:ext uri="{FF2B5EF4-FFF2-40B4-BE49-F238E27FC236}">
                            <a16:creationId xmlns:a16="http://schemas.microsoft.com/office/drawing/2014/main" id="{E64A83CE-DBF6-49A1-9CEF-2F424E94C3A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2000250"/>
                        <a:ext cx="849312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513" name="Object 17">
            <a:extLst>
              <a:ext uri="{FF2B5EF4-FFF2-40B4-BE49-F238E27FC236}">
                <a16:creationId xmlns:a16="http://schemas.microsoft.com/office/drawing/2014/main" id="{FC353345-4AE7-4864-ADD5-6E0E3E3AE2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774503"/>
              </p:ext>
            </p:extLst>
          </p:nvPr>
        </p:nvGraphicFramePr>
        <p:xfrm>
          <a:off x="3000375" y="2633663"/>
          <a:ext cx="1928813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59" name="公式" r:id="rId7" imgW="1447749" imgH="342900" progId="Equation.3">
                  <p:embed/>
                </p:oleObj>
              </mc:Choice>
              <mc:Fallback>
                <p:oleObj name="公式" r:id="rId7" imgW="1447749" imgH="342900" progId="Equation.3">
                  <p:embed/>
                  <p:pic>
                    <p:nvPicPr>
                      <p:cNvPr id="234513" name="Object 17">
                        <a:extLst>
                          <a:ext uri="{FF2B5EF4-FFF2-40B4-BE49-F238E27FC236}">
                            <a16:creationId xmlns:a16="http://schemas.microsoft.com/office/drawing/2014/main" id="{FC353345-4AE7-4864-ADD5-6E0E3E3AE20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2633663"/>
                        <a:ext cx="1928813" cy="50958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514" name="Rectangle 18">
            <a:extLst>
              <a:ext uri="{FF2B5EF4-FFF2-40B4-BE49-F238E27FC236}">
                <a16:creationId xmlns:a16="http://schemas.microsoft.com/office/drawing/2014/main" id="{21EE19C3-E71F-4829-91E5-B91BC14A7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8" y="3538538"/>
            <a:ext cx="2203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光强</a:t>
            </a:r>
            <a:r>
              <a:rPr lang="zh-CN" altLang="en-US">
                <a:solidFill>
                  <a:srgbClr val="66FFFF"/>
                </a:solidFill>
              </a:rPr>
              <a:t> </a:t>
            </a:r>
            <a:r>
              <a:rPr lang="en-US" altLang="zh-CN" i="1">
                <a:solidFill>
                  <a:srgbClr val="66FFFF"/>
                </a:solidFill>
              </a:rPr>
              <a:t>I</a:t>
            </a:r>
            <a:endParaRPr lang="en-US" altLang="zh-CN">
              <a:solidFill>
                <a:schemeClr val="bg1"/>
              </a:solidFill>
            </a:endParaRPr>
          </a:p>
        </p:txBody>
      </p:sp>
      <p:graphicFrame>
        <p:nvGraphicFramePr>
          <p:cNvPr id="234515" name="Object 19">
            <a:extLst>
              <a:ext uri="{FF2B5EF4-FFF2-40B4-BE49-F238E27FC236}">
                <a16:creationId xmlns:a16="http://schemas.microsoft.com/office/drawing/2014/main" id="{C061A991-678C-44A3-8A1A-897E7FCFDD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889094"/>
              </p:ext>
            </p:extLst>
          </p:nvPr>
        </p:nvGraphicFramePr>
        <p:xfrm>
          <a:off x="2463800" y="3400425"/>
          <a:ext cx="31083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60" name="公式" r:id="rId9" imgW="3419367" imgH="790507" progId="Equation.3">
                  <p:embed/>
                </p:oleObj>
              </mc:Choice>
              <mc:Fallback>
                <p:oleObj name="公式" r:id="rId9" imgW="3419367" imgH="790507" progId="Equation.3">
                  <p:embed/>
                  <p:pic>
                    <p:nvPicPr>
                      <p:cNvPr id="234515" name="Object 19">
                        <a:extLst>
                          <a:ext uri="{FF2B5EF4-FFF2-40B4-BE49-F238E27FC236}">
                            <a16:creationId xmlns:a16="http://schemas.microsoft.com/office/drawing/2014/main" id="{C061A991-678C-44A3-8A1A-897E7FCFDDF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3800" y="3400425"/>
                        <a:ext cx="3108325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516" name="Object 20">
            <a:extLst>
              <a:ext uri="{FF2B5EF4-FFF2-40B4-BE49-F238E27FC236}">
                <a16:creationId xmlns:a16="http://schemas.microsoft.com/office/drawing/2014/main" id="{598175A8-ED6A-4A93-97EF-7A2B5B40D9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601523"/>
              </p:ext>
            </p:extLst>
          </p:nvPr>
        </p:nvGraphicFramePr>
        <p:xfrm>
          <a:off x="2714625" y="4214813"/>
          <a:ext cx="3552825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61" name="公式" r:id="rId11" imgW="3914794" imgH="790507" progId="Equation.3">
                  <p:embed/>
                </p:oleObj>
              </mc:Choice>
              <mc:Fallback>
                <p:oleObj name="公式" r:id="rId11" imgW="3914794" imgH="790507" progId="Equation.3">
                  <p:embed/>
                  <p:pic>
                    <p:nvPicPr>
                      <p:cNvPr id="234516" name="Object 20">
                        <a:extLst>
                          <a:ext uri="{FF2B5EF4-FFF2-40B4-BE49-F238E27FC236}">
                            <a16:creationId xmlns:a16="http://schemas.microsoft.com/office/drawing/2014/main" id="{598175A8-ED6A-4A93-97EF-7A2B5B40D91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25" y="4214813"/>
                        <a:ext cx="3552825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4517" name="Object 21">
            <a:extLst>
              <a:ext uri="{FF2B5EF4-FFF2-40B4-BE49-F238E27FC236}">
                <a16:creationId xmlns:a16="http://schemas.microsoft.com/office/drawing/2014/main" id="{096A18EF-0CEB-41BF-80D1-290A009527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9333607"/>
              </p:ext>
            </p:extLst>
          </p:nvPr>
        </p:nvGraphicFramePr>
        <p:xfrm>
          <a:off x="6357938" y="4143375"/>
          <a:ext cx="12795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62" name="公式" r:id="rId13" imgW="1381080" imgH="914502" progId="Equation.3">
                  <p:embed/>
                </p:oleObj>
              </mc:Choice>
              <mc:Fallback>
                <p:oleObj name="公式" r:id="rId13" imgW="1381080" imgH="914502" progId="Equation.3">
                  <p:embed/>
                  <p:pic>
                    <p:nvPicPr>
                      <p:cNvPr id="234517" name="Object 21">
                        <a:extLst>
                          <a:ext uri="{FF2B5EF4-FFF2-40B4-BE49-F238E27FC236}">
                            <a16:creationId xmlns:a16="http://schemas.microsoft.com/office/drawing/2014/main" id="{096A18EF-0CEB-41BF-80D1-290A009527E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7938" y="4143375"/>
                        <a:ext cx="127952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518" name="Rectangle 22">
            <a:extLst>
              <a:ext uri="{FF2B5EF4-FFF2-40B4-BE49-F238E27FC236}">
                <a16:creationId xmlns:a16="http://schemas.microsoft.com/office/drawing/2014/main" id="{621BD6C0-0D7C-416C-8BDA-FA6190B5B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5929313"/>
            <a:ext cx="6757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</a:rPr>
              <a:t>结论：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I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正比于 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E</a:t>
            </a:r>
            <a:r>
              <a:rPr lang="en-US" altLang="zh-CN" baseline="-25000">
                <a:solidFill>
                  <a:srgbClr val="66FFFF"/>
                </a:solidFill>
                <a:ea typeface="楷体_GB2312" pitchFamily="49" charset="-122"/>
              </a:rPr>
              <a:t>0</a:t>
            </a:r>
            <a:r>
              <a:rPr lang="en-US" altLang="zh-CN" baseline="30000">
                <a:solidFill>
                  <a:srgbClr val="66FFFF"/>
                </a:solidFill>
                <a:ea typeface="楷体_GB2312" pitchFamily="49" charset="-122"/>
              </a:rPr>
              <a:t>2</a:t>
            </a:r>
            <a:r>
              <a:rPr lang="en-US" altLang="zh-CN" baseline="30000">
                <a:solidFill>
                  <a:schemeClr val="bg1"/>
                </a:solidFill>
                <a:ea typeface="楷体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或 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H</a:t>
            </a:r>
            <a:r>
              <a:rPr lang="en-US" altLang="zh-CN" baseline="-25000">
                <a:solidFill>
                  <a:srgbClr val="66FFFF"/>
                </a:solidFill>
                <a:ea typeface="楷体_GB2312" pitchFamily="49" charset="-122"/>
              </a:rPr>
              <a:t>0</a:t>
            </a:r>
            <a:r>
              <a:rPr lang="en-US" altLang="zh-CN" baseline="30000">
                <a:solidFill>
                  <a:srgbClr val="66FFFF"/>
                </a:solidFill>
                <a:ea typeface="楷体_GB2312" pitchFamily="49" charset="-122"/>
              </a:rPr>
              <a:t>2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, 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通常用其相对强度</a:t>
            </a:r>
          </a:p>
        </p:txBody>
      </p:sp>
      <p:graphicFrame>
        <p:nvGraphicFramePr>
          <p:cNvPr id="234519" name="Object 23">
            <a:extLst>
              <a:ext uri="{FF2B5EF4-FFF2-40B4-BE49-F238E27FC236}">
                <a16:creationId xmlns:a16="http://schemas.microsoft.com/office/drawing/2014/main" id="{4CBFBE12-FAC9-41ED-A8B7-036ACA8A52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501056"/>
              </p:ext>
            </p:extLst>
          </p:nvPr>
        </p:nvGraphicFramePr>
        <p:xfrm>
          <a:off x="6796088" y="5786438"/>
          <a:ext cx="1062037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63" name="公式" r:id="rId15" imgW="1143153" imgH="790507" progId="Equation.3">
                  <p:embed/>
                </p:oleObj>
              </mc:Choice>
              <mc:Fallback>
                <p:oleObj name="公式" r:id="rId15" imgW="1143153" imgH="790507" progId="Equation.3">
                  <p:embed/>
                  <p:pic>
                    <p:nvPicPr>
                      <p:cNvPr id="234519" name="Object 23">
                        <a:extLst>
                          <a:ext uri="{FF2B5EF4-FFF2-40B4-BE49-F238E27FC236}">
                            <a16:creationId xmlns:a16="http://schemas.microsoft.com/office/drawing/2014/main" id="{4CBFBE12-FAC9-41ED-A8B7-036ACA8A524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6088" y="5786438"/>
                        <a:ext cx="1062037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4521" name="Text Box 25">
            <a:extLst>
              <a:ext uri="{FF2B5EF4-FFF2-40B4-BE49-F238E27FC236}">
                <a16:creationId xmlns:a16="http://schemas.microsoft.com/office/drawing/2014/main" id="{3920D5BB-1473-4D18-886A-C554E929E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2667000"/>
            <a:ext cx="2736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>
                <a:solidFill>
                  <a:srgbClr val="00FFFF"/>
                </a:solidFill>
              </a:rPr>
              <a:t>坡印亭矢量</a:t>
            </a:r>
          </a:p>
        </p:txBody>
      </p:sp>
      <p:sp>
        <p:nvSpPr>
          <p:cNvPr id="234523" name="Text Box 27">
            <a:extLst>
              <a:ext uri="{FF2B5EF4-FFF2-40B4-BE49-F238E27FC236}">
                <a16:creationId xmlns:a16="http://schemas.microsoft.com/office/drawing/2014/main" id="{EC83C8D5-6593-4D42-8B90-E9B7D1E77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0025" y="5895975"/>
            <a:ext cx="1152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表示</a:t>
            </a:r>
          </a:p>
        </p:txBody>
      </p:sp>
      <p:sp>
        <p:nvSpPr>
          <p:cNvPr id="234524" name="Text Box 28">
            <a:extLst>
              <a:ext uri="{FF2B5EF4-FFF2-40B4-BE49-F238E27FC236}">
                <a16:creationId xmlns:a16="http://schemas.microsoft.com/office/drawing/2014/main" id="{1A8EC43A-8C42-4617-8B43-A56B19865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28625"/>
            <a:ext cx="2592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（</a:t>
            </a:r>
            <a:r>
              <a:rPr lang="zh-CN" altLang="en-US">
                <a:solidFill>
                  <a:srgbClr val="66FFFF"/>
                </a:solidFill>
              </a:rPr>
              <a:t>坡印亭矢量</a:t>
            </a:r>
            <a:r>
              <a:rPr lang="zh-CN" altLang="en-US">
                <a:solidFill>
                  <a:schemeClr val="bg1"/>
                </a:solidFill>
              </a:rPr>
              <a:t>）</a:t>
            </a:r>
          </a:p>
        </p:txBody>
      </p:sp>
      <p:graphicFrame>
        <p:nvGraphicFramePr>
          <p:cNvPr id="234525" name="Object 29">
            <a:extLst>
              <a:ext uri="{FF2B5EF4-FFF2-40B4-BE49-F238E27FC236}">
                <a16:creationId xmlns:a16="http://schemas.microsoft.com/office/drawing/2014/main" id="{B06E7F91-ABBB-463B-9CAB-18BFB58CB9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8912314"/>
              </p:ext>
            </p:extLst>
          </p:nvPr>
        </p:nvGraphicFramePr>
        <p:xfrm>
          <a:off x="2200275" y="476250"/>
          <a:ext cx="2286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64" name="公式" r:id="rId17" imgW="218967" imgH="342900" progId="Equation.3">
                  <p:embed/>
                </p:oleObj>
              </mc:Choice>
              <mc:Fallback>
                <p:oleObj name="公式" r:id="rId17" imgW="218967" imgH="342900" progId="Equation.3">
                  <p:embed/>
                  <p:pic>
                    <p:nvPicPr>
                      <p:cNvPr id="234525" name="Object 29">
                        <a:extLst>
                          <a:ext uri="{FF2B5EF4-FFF2-40B4-BE49-F238E27FC236}">
                            <a16:creationId xmlns:a16="http://schemas.microsoft.com/office/drawing/2014/main" id="{B06E7F91-ABBB-463B-9CAB-18BFB58CB95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0275" y="476250"/>
                        <a:ext cx="2286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30">
            <a:extLst>
              <a:ext uri="{FF2B5EF4-FFF2-40B4-BE49-F238E27FC236}">
                <a16:creationId xmlns:a16="http://schemas.microsoft.com/office/drawing/2014/main" id="{61814846-BFC7-4F34-A5E2-DC7B5045F6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306602"/>
              </p:ext>
            </p:extLst>
          </p:nvPr>
        </p:nvGraphicFramePr>
        <p:xfrm>
          <a:off x="4000500" y="5143500"/>
          <a:ext cx="14176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65" name="公式" r:id="rId19" imgW="457200" imgH="219211" progId="Equation.3">
                  <p:embed/>
                </p:oleObj>
              </mc:Choice>
              <mc:Fallback>
                <p:oleObj name="公式" r:id="rId19" imgW="457200" imgH="219211" progId="Equation.3">
                  <p:embed/>
                  <p:pic>
                    <p:nvPicPr>
                      <p:cNvPr id="30" name="Object 30">
                        <a:extLst>
                          <a:ext uri="{FF2B5EF4-FFF2-40B4-BE49-F238E27FC236}">
                            <a16:creationId xmlns:a16="http://schemas.microsoft.com/office/drawing/2014/main" id="{61814846-BFC7-4F34-A5E2-DC7B5045F6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0" y="5143500"/>
                        <a:ext cx="1417638" cy="6477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FF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AutoShape 16">
            <a:extLst>
              <a:ext uri="{FF2B5EF4-FFF2-40B4-BE49-F238E27FC236}">
                <a16:creationId xmlns:a16="http://schemas.microsoft.com/office/drawing/2014/main" id="{47AB63EE-04BB-47DD-965A-D887BB871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188" y="5286375"/>
            <a:ext cx="1143000" cy="381000"/>
          </a:xfrm>
          <a:prstGeom prst="rightArrow">
            <a:avLst>
              <a:gd name="adj1" fmla="val 50000"/>
              <a:gd name="adj2" fmla="val 75000"/>
            </a:avLst>
          </a:prstGeom>
          <a:noFill/>
          <a:ln w="22225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38959" name="Object 18">
            <a:extLst>
              <a:ext uri="{FF2B5EF4-FFF2-40B4-BE49-F238E27FC236}">
                <a16:creationId xmlns:a16="http://schemas.microsoft.com/office/drawing/2014/main" id="{8E46FBF9-3A27-4588-8C20-CD86873524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6461707"/>
              </p:ext>
            </p:extLst>
          </p:nvPr>
        </p:nvGraphicFramePr>
        <p:xfrm>
          <a:off x="4811713" y="1285875"/>
          <a:ext cx="2903537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66" name="公式" r:id="rId21" imgW="1171594" imgH="352391" progId="Equation.3">
                  <p:embed/>
                </p:oleObj>
              </mc:Choice>
              <mc:Fallback>
                <p:oleObj name="公式" r:id="rId21" imgW="1171594" imgH="352391" progId="Equation.3">
                  <p:embed/>
                  <p:pic>
                    <p:nvPicPr>
                      <p:cNvPr id="38959" name="Object 18">
                        <a:extLst>
                          <a:ext uri="{FF2B5EF4-FFF2-40B4-BE49-F238E27FC236}">
                            <a16:creationId xmlns:a16="http://schemas.microsoft.com/office/drawing/2014/main" id="{8E46FBF9-3A27-4588-8C20-CD86873524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1713" y="1285875"/>
                        <a:ext cx="2903537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4">
            <a:extLst>
              <a:ext uri="{FF2B5EF4-FFF2-40B4-BE49-F238E27FC236}">
                <a16:creationId xmlns:a16="http://schemas.microsoft.com/office/drawing/2014/main" id="{A9160D64-CB6A-474D-B725-FE3FC53920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77529"/>
              </p:ext>
            </p:extLst>
          </p:nvPr>
        </p:nvGraphicFramePr>
        <p:xfrm>
          <a:off x="5000625" y="2493963"/>
          <a:ext cx="304482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67" name="公式" r:id="rId23" imgW="1343159" imgH="352391" progId="Equation.3">
                  <p:embed/>
                </p:oleObj>
              </mc:Choice>
              <mc:Fallback>
                <p:oleObj name="公式" r:id="rId23" imgW="1343159" imgH="352391" progId="Equation.3">
                  <p:embed/>
                  <p:pic>
                    <p:nvPicPr>
                      <p:cNvPr id="2" name="Object 34">
                        <a:extLst>
                          <a:ext uri="{FF2B5EF4-FFF2-40B4-BE49-F238E27FC236}">
                            <a16:creationId xmlns:a16="http://schemas.microsoft.com/office/drawing/2014/main" id="{A9160D64-CB6A-474D-B725-FE3FC53920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25" y="2493963"/>
                        <a:ext cx="3044825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6" name="灯片编号占位符 1">
            <a:extLst>
              <a:ext uri="{FF2B5EF4-FFF2-40B4-BE49-F238E27FC236}">
                <a16:creationId xmlns:a16="http://schemas.microsoft.com/office/drawing/2014/main" id="{E4CFFC20-BCB2-4873-A8E2-E198B436D428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30839CA-F65F-43BD-AB6B-AD38102C9AFD}" type="slidenum">
              <a:rPr lang="en-US" altLang="zh-CN" b="0">
                <a:solidFill>
                  <a:srgbClr val="FF00FF"/>
                </a:solidFill>
              </a:rPr>
              <a:pPr eaLnBrk="1" hangingPunct="1"/>
              <a:t>4</a:t>
            </a:fld>
            <a:r>
              <a:rPr lang="en-US" altLang="zh-CN" b="0">
                <a:solidFill>
                  <a:srgbClr val="FF00FF"/>
                </a:solidFill>
              </a:rPr>
              <a:t>/25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4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4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4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4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4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4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3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3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3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3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34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498" grpId="0" autoUpdateAnimBg="0"/>
      <p:bldP spid="234514" grpId="0" autoUpdateAnimBg="0"/>
      <p:bldP spid="234518" grpId="0" autoUpdateAnimBg="0"/>
      <p:bldP spid="234521" grpId="0"/>
      <p:bldP spid="234523" grpId="0"/>
      <p:bldP spid="234524" grpId="0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>
            <a:extLst>
              <a:ext uri="{FF2B5EF4-FFF2-40B4-BE49-F238E27FC236}">
                <a16:creationId xmlns:a16="http://schemas.microsoft.com/office/drawing/2014/main" id="{74ECB913-7EAA-4B82-A2D5-4D9F1B5FD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363" y="252413"/>
            <a:ext cx="2743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rgbClr val="59E2FD"/>
                </a:solidFill>
                <a:latin typeface="宋体" panose="02010600030101010101" pitchFamily="2" charset="-122"/>
              </a:rPr>
              <a:t>3.</a:t>
            </a:r>
            <a:r>
              <a:rPr lang="zh-CN" altLang="en-US">
                <a:solidFill>
                  <a:srgbClr val="59E2FD"/>
                </a:solidFill>
                <a:latin typeface="宋体" panose="02010600030101010101" pitchFamily="2" charset="-122"/>
              </a:rPr>
              <a:t>光是电磁波</a:t>
            </a:r>
          </a:p>
        </p:txBody>
      </p:sp>
      <p:graphicFrame>
        <p:nvGraphicFramePr>
          <p:cNvPr id="53251" name="Group 3">
            <a:extLst>
              <a:ext uri="{FF2B5EF4-FFF2-40B4-BE49-F238E27FC236}">
                <a16:creationId xmlns:a16="http://schemas.microsoft.com/office/drawing/2014/main" id="{D3235B3C-928B-46A0-9670-92060B336C09}"/>
              </a:ext>
            </a:extLst>
          </p:cNvPr>
          <p:cNvGraphicFramePr>
            <a:graphicFrameLocks noGrp="1"/>
          </p:cNvGraphicFramePr>
          <p:nvPr/>
        </p:nvGraphicFramePr>
        <p:xfrm>
          <a:off x="1071563" y="2857500"/>
          <a:ext cx="7358062" cy="3243266"/>
        </p:xfrm>
        <a:graphic>
          <a:graphicData uri="http://schemas.openxmlformats.org/drawingml/2006/table">
            <a:tbl>
              <a:tblPr/>
              <a:tblGrid>
                <a:gridCol w="871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4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16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光色</a:t>
                      </a: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波长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(nm)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      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频率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(Hz) 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中心波长</a:t>
                      </a: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(nm) 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</a:t>
                      </a: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红 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760~622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     660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橙 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C42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622~597 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C42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C42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     610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C4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0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黄 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597~577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     </a:t>
                      </a: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570 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3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绿 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6FB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577~492 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6FB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6FB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     540</a:t>
                      </a:r>
                      <a:r>
                        <a:rPr kumimoji="1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6FB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3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青 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E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492~470 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E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EAF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     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480 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EA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3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兰 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2A1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470~455</a:t>
                      </a: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2A1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2A1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     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460 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2A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3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</a:t>
                      </a: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紫 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2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455~400 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2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2D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        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430 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2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3298" name="Object 2">
            <a:extLst>
              <a:ext uri="{FF2B5EF4-FFF2-40B4-BE49-F238E27FC236}">
                <a16:creationId xmlns:a16="http://schemas.microsoft.com/office/drawing/2014/main" id="{549DC056-65CC-4EC7-8A61-8CB9672E57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5075715"/>
              </p:ext>
            </p:extLst>
          </p:nvPr>
        </p:nvGraphicFramePr>
        <p:xfrm>
          <a:off x="3914775" y="3330575"/>
          <a:ext cx="235585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30" name="公式" r:id="rId3" imgW="2946400" imgH="393700" progId="Equation.3">
                  <p:embed/>
                </p:oleObj>
              </mc:Choice>
              <mc:Fallback>
                <p:oleObj name="公式" r:id="rId3" imgW="2946400" imgH="393700" progId="Equation.3">
                  <p:embed/>
                  <p:pic>
                    <p:nvPicPr>
                      <p:cNvPr id="53298" name="Object 2">
                        <a:extLst>
                          <a:ext uri="{FF2B5EF4-FFF2-40B4-BE49-F238E27FC236}">
                            <a16:creationId xmlns:a16="http://schemas.microsoft.com/office/drawing/2014/main" id="{549DC056-65CC-4EC7-8A61-8CB9672E57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4775" y="3330575"/>
                        <a:ext cx="2355850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99" name="Object 3">
            <a:extLst>
              <a:ext uri="{FF2B5EF4-FFF2-40B4-BE49-F238E27FC236}">
                <a16:creationId xmlns:a16="http://schemas.microsoft.com/office/drawing/2014/main" id="{C8863A94-1C96-4583-82F3-BD23117B5C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294637"/>
              </p:ext>
            </p:extLst>
          </p:nvPr>
        </p:nvGraphicFramePr>
        <p:xfrm>
          <a:off x="3903663" y="3725863"/>
          <a:ext cx="2355850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31" name="公式" r:id="rId5" imgW="2946400" imgH="393700" progId="Equation.3">
                  <p:embed/>
                </p:oleObj>
              </mc:Choice>
              <mc:Fallback>
                <p:oleObj name="公式" r:id="rId5" imgW="2946400" imgH="393700" progId="Equation.3">
                  <p:embed/>
                  <p:pic>
                    <p:nvPicPr>
                      <p:cNvPr id="53299" name="Object 3">
                        <a:extLst>
                          <a:ext uri="{FF2B5EF4-FFF2-40B4-BE49-F238E27FC236}">
                            <a16:creationId xmlns:a16="http://schemas.microsoft.com/office/drawing/2014/main" id="{C8863A94-1C96-4583-82F3-BD23117B5C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3663" y="3725863"/>
                        <a:ext cx="2355850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300" name="Object 4">
            <a:extLst>
              <a:ext uri="{FF2B5EF4-FFF2-40B4-BE49-F238E27FC236}">
                <a16:creationId xmlns:a16="http://schemas.microsoft.com/office/drawing/2014/main" id="{BB7BFDE3-EBF6-42F5-AEE8-1DBC2F9B65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007020"/>
              </p:ext>
            </p:extLst>
          </p:nvPr>
        </p:nvGraphicFramePr>
        <p:xfrm>
          <a:off x="3902075" y="4114800"/>
          <a:ext cx="235585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32" name="公式" r:id="rId7" imgW="2946400" imgH="393700" progId="Equation.3">
                  <p:embed/>
                </p:oleObj>
              </mc:Choice>
              <mc:Fallback>
                <p:oleObj name="公式" r:id="rId7" imgW="2946400" imgH="393700" progId="Equation.3">
                  <p:embed/>
                  <p:pic>
                    <p:nvPicPr>
                      <p:cNvPr id="53300" name="Object 4">
                        <a:extLst>
                          <a:ext uri="{FF2B5EF4-FFF2-40B4-BE49-F238E27FC236}">
                            <a16:creationId xmlns:a16="http://schemas.microsoft.com/office/drawing/2014/main" id="{BB7BFDE3-EBF6-42F5-AEE8-1DBC2F9B65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075" y="4114800"/>
                        <a:ext cx="2355850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301" name="Object 5">
            <a:extLst>
              <a:ext uri="{FF2B5EF4-FFF2-40B4-BE49-F238E27FC236}">
                <a16:creationId xmlns:a16="http://schemas.microsoft.com/office/drawing/2014/main" id="{C3A8F2EE-0F4A-421B-8924-CCF8EB6205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780206"/>
              </p:ext>
            </p:extLst>
          </p:nvPr>
        </p:nvGraphicFramePr>
        <p:xfrm>
          <a:off x="3902075" y="4532313"/>
          <a:ext cx="2335213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33" name="公式" r:id="rId9" imgW="2921000" imgH="393700" progId="Equation.3">
                  <p:embed/>
                </p:oleObj>
              </mc:Choice>
              <mc:Fallback>
                <p:oleObj name="公式" r:id="rId9" imgW="2921000" imgH="393700" progId="Equation.3">
                  <p:embed/>
                  <p:pic>
                    <p:nvPicPr>
                      <p:cNvPr id="53301" name="Object 5">
                        <a:extLst>
                          <a:ext uri="{FF2B5EF4-FFF2-40B4-BE49-F238E27FC236}">
                            <a16:creationId xmlns:a16="http://schemas.microsoft.com/office/drawing/2014/main" id="{C3A8F2EE-0F4A-421B-8924-CCF8EB6205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075" y="4532313"/>
                        <a:ext cx="2335213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302" name="Object 6">
            <a:extLst>
              <a:ext uri="{FF2B5EF4-FFF2-40B4-BE49-F238E27FC236}">
                <a16:creationId xmlns:a16="http://schemas.microsoft.com/office/drawing/2014/main" id="{2F1EE7FD-D84C-413A-9596-EACD35D5B0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294916"/>
              </p:ext>
            </p:extLst>
          </p:nvPr>
        </p:nvGraphicFramePr>
        <p:xfrm>
          <a:off x="3902075" y="4919663"/>
          <a:ext cx="2335213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34" name="公式" r:id="rId11" imgW="2921000" imgH="393700" progId="Equation.3">
                  <p:embed/>
                </p:oleObj>
              </mc:Choice>
              <mc:Fallback>
                <p:oleObj name="公式" r:id="rId11" imgW="2921000" imgH="393700" progId="Equation.3">
                  <p:embed/>
                  <p:pic>
                    <p:nvPicPr>
                      <p:cNvPr id="53302" name="Object 6">
                        <a:extLst>
                          <a:ext uri="{FF2B5EF4-FFF2-40B4-BE49-F238E27FC236}">
                            <a16:creationId xmlns:a16="http://schemas.microsoft.com/office/drawing/2014/main" id="{2F1EE7FD-D84C-413A-9596-EACD35D5B0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075" y="4919663"/>
                        <a:ext cx="2335213" cy="312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303" name="Object 7">
            <a:extLst>
              <a:ext uri="{FF2B5EF4-FFF2-40B4-BE49-F238E27FC236}">
                <a16:creationId xmlns:a16="http://schemas.microsoft.com/office/drawing/2014/main" id="{93B0864B-0754-4D25-9AE6-BE5C48E777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0227019"/>
              </p:ext>
            </p:extLst>
          </p:nvPr>
        </p:nvGraphicFramePr>
        <p:xfrm>
          <a:off x="3902075" y="5324475"/>
          <a:ext cx="235585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35" name="公式" r:id="rId13" imgW="2946400" imgH="393700" progId="Equation.3">
                  <p:embed/>
                </p:oleObj>
              </mc:Choice>
              <mc:Fallback>
                <p:oleObj name="公式" r:id="rId13" imgW="2946400" imgH="393700" progId="Equation.3">
                  <p:embed/>
                  <p:pic>
                    <p:nvPicPr>
                      <p:cNvPr id="53303" name="Object 7">
                        <a:extLst>
                          <a:ext uri="{FF2B5EF4-FFF2-40B4-BE49-F238E27FC236}">
                            <a16:creationId xmlns:a16="http://schemas.microsoft.com/office/drawing/2014/main" id="{93B0864B-0754-4D25-9AE6-BE5C48E777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075" y="5324475"/>
                        <a:ext cx="2355850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304" name="Object 8">
            <a:extLst>
              <a:ext uri="{FF2B5EF4-FFF2-40B4-BE49-F238E27FC236}">
                <a16:creationId xmlns:a16="http://schemas.microsoft.com/office/drawing/2014/main" id="{52B30ABE-09DA-428D-A106-48F5C5525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380383"/>
              </p:ext>
            </p:extLst>
          </p:nvPr>
        </p:nvGraphicFramePr>
        <p:xfrm>
          <a:off x="3902075" y="5711825"/>
          <a:ext cx="235585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36" name="公式" r:id="rId15" imgW="2946400" imgH="393700" progId="Equation.3">
                  <p:embed/>
                </p:oleObj>
              </mc:Choice>
              <mc:Fallback>
                <p:oleObj name="公式" r:id="rId15" imgW="2946400" imgH="393700" progId="Equation.3">
                  <p:embed/>
                  <p:pic>
                    <p:nvPicPr>
                      <p:cNvPr id="53304" name="Object 8">
                        <a:extLst>
                          <a:ext uri="{FF2B5EF4-FFF2-40B4-BE49-F238E27FC236}">
                            <a16:creationId xmlns:a16="http://schemas.microsoft.com/office/drawing/2014/main" id="{52B30ABE-09DA-428D-A106-48F5C5525F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075" y="5711825"/>
                        <a:ext cx="2355850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305" name="Text Box 57">
            <a:extLst>
              <a:ext uri="{FF2B5EF4-FFF2-40B4-BE49-F238E27FC236}">
                <a16:creationId xmlns:a16="http://schemas.microsoft.com/office/drawing/2014/main" id="{B2CEABC1-77F2-42F6-92F0-E5215D6E1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50" y="2395538"/>
            <a:ext cx="5180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9900"/>
              </a:buClr>
              <a:buSzPct val="80000"/>
              <a:buFont typeface="Wingdings" panose="05000000000000000000" pitchFamily="2" charset="2"/>
              <a:buChar char="u"/>
            </a:pPr>
            <a:r>
              <a:rPr lang="zh-CN" altLang="en-US">
                <a:solidFill>
                  <a:srgbClr val="00FFFF"/>
                </a:solidFill>
                <a:ea typeface="仿宋_GB2312" pitchFamily="49" charset="-122"/>
              </a:rPr>
              <a:t>可见光七彩颜色的波长和频率范围</a:t>
            </a:r>
          </a:p>
        </p:txBody>
      </p:sp>
      <p:sp>
        <p:nvSpPr>
          <p:cNvPr id="53306" name="Text Box 58">
            <a:extLst>
              <a:ext uri="{FF2B5EF4-FFF2-40B4-BE49-F238E27FC236}">
                <a16:creationId xmlns:a16="http://schemas.microsoft.com/office/drawing/2014/main" id="{29F1E455-1BCE-4026-80B3-E57C6FC46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538" y="757238"/>
            <a:ext cx="6970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9900"/>
              </a:buClr>
              <a:buSzPct val="80000"/>
              <a:buFont typeface="Wingdings" panose="05000000000000000000" pitchFamily="2" charset="2"/>
              <a:buChar char="u"/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 诸多的现象和理论研究表明：光是电磁波。</a:t>
            </a:r>
          </a:p>
        </p:txBody>
      </p:sp>
      <p:sp>
        <p:nvSpPr>
          <p:cNvPr id="53307" name="Rectangle 59">
            <a:extLst>
              <a:ext uri="{FF2B5EF4-FFF2-40B4-BE49-F238E27FC236}">
                <a16:creationId xmlns:a16="http://schemas.microsoft.com/office/drawing/2014/main" id="{CD5F5EC1-E10F-4129-A447-C3AFB59AE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1214438"/>
            <a:ext cx="79168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(1)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光与电磁波的传播速度相等；都有反射，折射，干涉，衍射，偏振性质。</a:t>
            </a:r>
          </a:p>
        </p:txBody>
      </p:sp>
      <p:sp>
        <p:nvSpPr>
          <p:cNvPr id="10300" name="Text Box 60">
            <a:extLst>
              <a:ext uri="{FF2B5EF4-FFF2-40B4-BE49-F238E27FC236}">
                <a16:creationId xmlns:a16="http://schemas.microsoft.com/office/drawing/2014/main" id="{98C3EDFF-1AC8-464A-B5F4-8C46F6FFD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1338" y="21590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zh-CN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53309" name="Rectangle 61">
            <a:extLst>
              <a:ext uri="{FF2B5EF4-FFF2-40B4-BE49-F238E27FC236}">
                <a16:creationId xmlns:a16="http://schemas.microsoft.com/office/drawing/2014/main" id="{C66F4A70-F439-42EB-95FF-5F76049A7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2000250"/>
            <a:ext cx="8045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(2)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用电磁波理论研究光学现象的结果都说明光是电磁波。</a:t>
            </a:r>
          </a:p>
        </p:txBody>
      </p:sp>
      <p:sp>
        <p:nvSpPr>
          <p:cNvPr id="19" name="Text Box 270">
            <a:extLst>
              <a:ext uri="{FF2B5EF4-FFF2-40B4-BE49-F238E27FC236}">
                <a16:creationId xmlns:a16="http://schemas.microsoft.com/office/drawing/2014/main" id="{08D3368A-B630-4943-A8C2-4C1EF9A02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125" y="6143625"/>
            <a:ext cx="7543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chemeClr val="bg1"/>
                </a:solidFill>
              </a:rPr>
              <a:t>人眼最为敏感的光是黄绿光，即</a:t>
            </a:r>
          </a:p>
        </p:txBody>
      </p:sp>
      <p:graphicFrame>
        <p:nvGraphicFramePr>
          <p:cNvPr id="15425" name="Object 65">
            <a:extLst>
              <a:ext uri="{FF2B5EF4-FFF2-40B4-BE49-F238E27FC236}">
                <a16:creationId xmlns:a16="http://schemas.microsoft.com/office/drawing/2014/main" id="{002B0499-DABC-4D5E-8BA3-B3E3028B86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732989"/>
              </p:ext>
            </p:extLst>
          </p:nvPr>
        </p:nvGraphicFramePr>
        <p:xfrm>
          <a:off x="5500688" y="6107113"/>
          <a:ext cx="129222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37" name="Equation" r:id="rId17" imgW="485641" imgH="199923" progId="Equation.3">
                  <p:embed/>
                </p:oleObj>
              </mc:Choice>
              <mc:Fallback>
                <p:oleObj name="Equation" r:id="rId17" imgW="485641" imgH="199923" progId="Equation.3">
                  <p:embed/>
                  <p:pic>
                    <p:nvPicPr>
                      <p:cNvPr id="15425" name="Object 65">
                        <a:extLst>
                          <a:ext uri="{FF2B5EF4-FFF2-40B4-BE49-F238E27FC236}">
                            <a16:creationId xmlns:a16="http://schemas.microsoft.com/office/drawing/2014/main" id="{002B0499-DABC-4D5E-8BA3-B3E3028B86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0688" y="6107113"/>
                        <a:ext cx="1292225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272">
            <a:extLst>
              <a:ext uri="{FF2B5EF4-FFF2-40B4-BE49-F238E27FC236}">
                <a16:creationId xmlns:a16="http://schemas.microsoft.com/office/drawing/2014/main" id="{87BCEFEC-5C29-48EE-926B-63C077698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6143625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chemeClr val="bg1"/>
                </a:solidFill>
              </a:rPr>
              <a:t>附近。</a:t>
            </a:r>
          </a:p>
        </p:txBody>
      </p:sp>
      <p:sp>
        <p:nvSpPr>
          <p:cNvPr id="10305" name="灯片编号占位符 1">
            <a:extLst>
              <a:ext uri="{FF2B5EF4-FFF2-40B4-BE49-F238E27FC236}">
                <a16:creationId xmlns:a16="http://schemas.microsoft.com/office/drawing/2014/main" id="{7D3516DC-5442-47A9-B729-12A84222488F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1827D84-D961-4DD5-9F4A-A063A4E84F69}" type="slidenum">
              <a:rPr lang="en-US" altLang="zh-CN" b="0">
                <a:solidFill>
                  <a:srgbClr val="FF00FF"/>
                </a:solidFill>
              </a:rPr>
              <a:pPr eaLnBrk="1" hangingPunct="1"/>
              <a:t>5</a:t>
            </a:fld>
            <a:r>
              <a:rPr lang="en-US" altLang="zh-CN" b="0">
                <a:solidFill>
                  <a:srgbClr val="FF00FF"/>
                </a:solidFill>
              </a:rPr>
              <a:t>/25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3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3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3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3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3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3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3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3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3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3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/>
      <p:bldP spid="53305" grpId="0" autoUpdateAnimBg="0"/>
      <p:bldP spid="53306" grpId="0" autoUpdateAnimBg="0"/>
      <p:bldP spid="53307" grpId="0"/>
      <p:bldP spid="53309" grpId="0"/>
      <p:bldP spid="19" grpId="0" autoUpdateAnimBg="0"/>
      <p:bldP spid="21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Group 2">
            <a:extLst>
              <a:ext uri="{FF2B5EF4-FFF2-40B4-BE49-F238E27FC236}">
                <a16:creationId xmlns:a16="http://schemas.microsoft.com/office/drawing/2014/main" id="{BA8F203D-A009-474F-AF63-C68EDE042B12}"/>
              </a:ext>
            </a:extLst>
          </p:cNvPr>
          <p:cNvGraphicFramePr>
            <a:graphicFrameLocks noGrp="1"/>
          </p:cNvGraphicFramePr>
          <p:nvPr/>
        </p:nvGraphicFramePr>
        <p:xfrm>
          <a:off x="3336925" y="2141538"/>
          <a:ext cx="2470150" cy="2576512"/>
        </p:xfrm>
        <a:graphic>
          <a:graphicData uri="http://schemas.openxmlformats.org/drawingml/2006/table">
            <a:tbl>
              <a:tblPr/>
              <a:tblGrid>
                <a:gridCol w="247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765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</a:b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  </a:t>
                      </a:r>
                      <a:r>
                        <a:rPr kumimoji="1" lang="en-US" altLang="zh-CN" sz="10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 </a:t>
                      </a: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                                 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268" name="Picture 8" descr="0305B1T1">
            <a:extLst>
              <a:ext uri="{FF2B5EF4-FFF2-40B4-BE49-F238E27FC236}">
                <a16:creationId xmlns:a16="http://schemas.microsoft.com/office/drawing/2014/main" id="{E749DC7B-8E76-481A-BAE1-58C55E93A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" t="1685" r="2696" b="5275"/>
          <a:stretch>
            <a:fillRect/>
          </a:stretch>
        </p:blipFill>
        <p:spPr bwMode="auto">
          <a:xfrm>
            <a:off x="395288" y="549275"/>
            <a:ext cx="518477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Text Box 9">
            <a:extLst>
              <a:ext uri="{FF2B5EF4-FFF2-40B4-BE49-F238E27FC236}">
                <a16:creationId xmlns:a16="http://schemas.microsoft.com/office/drawing/2014/main" id="{347E493E-9AB5-43F5-8E21-6AAD8D135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756150"/>
            <a:ext cx="8135937" cy="1628775"/>
          </a:xfrm>
          <a:prstGeom prst="rect">
            <a:avLst/>
          </a:prstGeom>
          <a:solidFill>
            <a:srgbClr val="336699">
              <a:alpha val="50195"/>
            </a:srgbClr>
          </a:solidFill>
          <a:ln w="12700">
            <a:solidFill>
              <a:srgbClr val="336699">
                <a:alpha val="50195"/>
              </a:srgb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2000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在我国，每年春分、秋分前后，太阳、地球和同步通信卫星将会成一线排列，而通信卫星处于太阳和地球之间时，由于地球站将天线指向卫星时，也正面直对太阳，因此太阳较强电磁波辐射也将被接收，即</a:t>
            </a:r>
            <a:r>
              <a:rPr kumimoji="0"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kumimoji="0" lang="zh-CN" altLang="en-US" sz="2000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噪声进入接收系统</a:t>
            </a:r>
            <a:r>
              <a:rPr kumimoji="0"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kumimoji="0" lang="zh-CN" altLang="en-US" sz="2000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，通信业务信号因噪声的增大而无法被接收解调系统顺利识别出来，严重时就会出现信号中断，发生所谓的</a:t>
            </a:r>
            <a:r>
              <a:rPr kumimoji="0" lang="zh-CN" altLang="en-US" sz="2000" dirty="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kumimoji="0" lang="zh-CN" altLang="en-US" sz="20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日凌</a:t>
            </a:r>
            <a:r>
              <a:rPr kumimoji="0" lang="zh-CN" altLang="en-US" sz="2000" dirty="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kumimoji="0" lang="zh-CN" altLang="en-US" sz="20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现象</a:t>
            </a:r>
            <a:r>
              <a:rPr kumimoji="0" lang="zh-CN" altLang="en-US" sz="2000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。 </a:t>
            </a:r>
          </a:p>
        </p:txBody>
      </p:sp>
      <p:pic>
        <p:nvPicPr>
          <p:cNvPr id="31752" name="Picture 8" descr="C:\Users\dell\Desktop\427_130225145425_1.jpg">
            <a:extLst>
              <a:ext uri="{FF2B5EF4-FFF2-40B4-BE49-F238E27FC236}">
                <a16:creationId xmlns:a16="http://schemas.microsoft.com/office/drawing/2014/main" id="{D25DC703-2ED2-4CD6-B4A8-EFD91999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2571750"/>
            <a:ext cx="3135312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灯片编号占位符 1">
            <a:extLst>
              <a:ext uri="{FF2B5EF4-FFF2-40B4-BE49-F238E27FC236}">
                <a16:creationId xmlns:a16="http://schemas.microsoft.com/office/drawing/2014/main" id="{738C86A2-4E45-4E6F-A34F-2D6376086123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E8DB38F-9860-45DB-AF81-C2AADB1BD7D3}" type="slidenum">
              <a:rPr lang="en-US" altLang="zh-CN" b="0">
                <a:solidFill>
                  <a:srgbClr val="FF00FF"/>
                </a:solidFill>
              </a:rPr>
              <a:pPr eaLnBrk="1" hangingPunct="1"/>
              <a:t>6</a:t>
            </a:fld>
            <a:r>
              <a:rPr lang="en-US" altLang="zh-CN" b="0">
                <a:solidFill>
                  <a:srgbClr val="FF00FF"/>
                </a:solidFill>
              </a:rPr>
              <a:t>/25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4">
            <a:extLst>
              <a:ext uri="{FF2B5EF4-FFF2-40B4-BE49-F238E27FC236}">
                <a16:creationId xmlns:a16="http://schemas.microsoft.com/office/drawing/2014/main" id="{C46BB68C-A555-42D6-BEDC-34A6BF416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" y="1455738"/>
            <a:ext cx="1143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99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zh-CN" altLang="en-US">
                <a:solidFill>
                  <a:srgbClr val="00FFFF"/>
                </a:solidFill>
                <a:ea typeface="仿宋_GB2312" pitchFamily="49" charset="-122"/>
              </a:rPr>
              <a:t>按激发</a:t>
            </a:r>
          </a:p>
          <a:p>
            <a:pPr eaLnBrk="1" hangingPunct="1">
              <a:buClr>
                <a:srgbClr val="FF99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zh-CN" altLang="en-US">
                <a:solidFill>
                  <a:srgbClr val="00FFFF"/>
                </a:solidFill>
                <a:ea typeface="仿宋_GB2312" pitchFamily="49" charset="-122"/>
              </a:rPr>
              <a:t>方式分</a:t>
            </a:r>
          </a:p>
        </p:txBody>
      </p:sp>
      <p:sp>
        <p:nvSpPr>
          <p:cNvPr id="60421" name="AutoShape 5">
            <a:extLst>
              <a:ext uri="{FF2B5EF4-FFF2-40B4-BE49-F238E27FC236}">
                <a16:creationId xmlns:a16="http://schemas.microsoft.com/office/drawing/2014/main" id="{43735F04-8478-4487-B762-266FA5CD2023}"/>
              </a:ext>
            </a:extLst>
          </p:cNvPr>
          <p:cNvSpPr>
            <a:spLocks/>
          </p:cNvSpPr>
          <p:nvPr/>
        </p:nvSpPr>
        <p:spPr bwMode="auto">
          <a:xfrm>
            <a:off x="1498600" y="1573213"/>
            <a:ext cx="263525" cy="2570162"/>
          </a:xfrm>
          <a:prstGeom prst="leftBrace">
            <a:avLst>
              <a:gd name="adj1" fmla="val 113875"/>
              <a:gd name="adj2" fmla="val 50000"/>
            </a:avLst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60422" name="Text Box 6">
            <a:extLst>
              <a:ext uri="{FF2B5EF4-FFF2-40B4-BE49-F238E27FC236}">
                <a16:creationId xmlns:a16="http://schemas.microsoft.com/office/drawing/2014/main" id="{35CA81C8-17BB-407B-8371-B1322718A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8788" y="1400175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热辐射 </a:t>
            </a:r>
            <a:endParaRPr lang="zh-CN" altLang="en-US" b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60423" name="Text Box 7">
            <a:extLst>
              <a:ext uri="{FF2B5EF4-FFF2-40B4-BE49-F238E27FC236}">
                <a16:creationId xmlns:a16="http://schemas.microsoft.com/office/drawing/2014/main" id="{19D3C3E5-3C4C-465C-A9D1-A30882E3E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0" y="1928813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电致发光 </a:t>
            </a:r>
            <a:endParaRPr lang="zh-CN" altLang="en-US" b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60424" name="Text Box 8">
            <a:extLst>
              <a:ext uri="{FF2B5EF4-FFF2-40B4-BE49-F238E27FC236}">
                <a16:creationId xmlns:a16="http://schemas.microsoft.com/office/drawing/2014/main" id="{2C2A3462-5A3F-4DC9-B819-06689A1E4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0" y="2900363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光致发光 </a:t>
            </a:r>
            <a:endParaRPr lang="zh-CN" altLang="en-US" b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60425" name="Text Box 9">
            <a:extLst>
              <a:ext uri="{FF2B5EF4-FFF2-40B4-BE49-F238E27FC236}">
                <a16:creationId xmlns:a16="http://schemas.microsoft.com/office/drawing/2014/main" id="{6E2CE5E3-DBC1-44B5-8826-D7C1B1487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0" y="3429000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化学发光 </a:t>
            </a:r>
            <a:endParaRPr lang="zh-CN" altLang="en-US" b="0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60426" name="Text Box 10">
            <a:extLst>
              <a:ext uri="{FF2B5EF4-FFF2-40B4-BE49-F238E27FC236}">
                <a16:creationId xmlns:a16="http://schemas.microsoft.com/office/drawing/2014/main" id="{092F7E70-324B-4920-93D4-E55425365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2100" y="1460500"/>
            <a:ext cx="2740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2000">
                <a:solidFill>
                  <a:srgbClr val="FF9900"/>
                </a:solidFill>
                <a:ea typeface="楷体_GB2312" pitchFamily="49" charset="-122"/>
              </a:rPr>
              <a:t>例如：太阳，白炽灯。</a:t>
            </a:r>
          </a:p>
        </p:txBody>
      </p:sp>
      <p:sp>
        <p:nvSpPr>
          <p:cNvPr id="60427" name="Text Box 11">
            <a:extLst>
              <a:ext uri="{FF2B5EF4-FFF2-40B4-BE49-F238E27FC236}">
                <a16:creationId xmlns:a16="http://schemas.microsoft.com/office/drawing/2014/main" id="{1A4ABBDC-A3FC-42F7-9A4C-AAA967EC27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800" y="2432050"/>
            <a:ext cx="4529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2000">
                <a:solidFill>
                  <a:srgbClr val="FF9900"/>
                </a:solidFill>
                <a:ea typeface="楷体_GB2312" pitchFamily="49" charset="-122"/>
              </a:rPr>
              <a:t>例如：闪电，霓虹灯，发光二极管等。</a:t>
            </a:r>
          </a:p>
        </p:txBody>
      </p:sp>
      <p:sp>
        <p:nvSpPr>
          <p:cNvPr id="60428" name="Text Box 12">
            <a:extLst>
              <a:ext uri="{FF2B5EF4-FFF2-40B4-BE49-F238E27FC236}">
                <a16:creationId xmlns:a16="http://schemas.microsoft.com/office/drawing/2014/main" id="{674F8C9F-E159-48AD-9E54-BD971A74A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313" y="2957513"/>
            <a:ext cx="3024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2000">
                <a:solidFill>
                  <a:srgbClr val="FF9900"/>
                </a:solidFill>
                <a:ea typeface="楷体_GB2312" pitchFamily="49" charset="-122"/>
              </a:rPr>
              <a:t>例如：荧光，磷光物质。</a:t>
            </a:r>
          </a:p>
        </p:txBody>
      </p:sp>
      <p:sp>
        <p:nvSpPr>
          <p:cNvPr id="60429" name="Text Box 13">
            <a:extLst>
              <a:ext uri="{FF2B5EF4-FFF2-40B4-BE49-F238E27FC236}">
                <a16:creationId xmlns:a16="http://schemas.microsoft.com/office/drawing/2014/main" id="{7CDE5204-0515-4E5B-BAF3-576E7F7E2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800" y="3886200"/>
            <a:ext cx="3797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2000">
                <a:solidFill>
                  <a:srgbClr val="FF9900"/>
                </a:solidFill>
                <a:ea typeface="楷体_GB2312" pitchFamily="49" charset="-122"/>
              </a:rPr>
              <a:t>例如：</a:t>
            </a:r>
            <a:r>
              <a:rPr lang="zh-CN" altLang="en-US" sz="2000">
                <a:solidFill>
                  <a:srgbClr val="FF9900"/>
                </a:solidFill>
                <a:ea typeface="仿宋_GB2312" pitchFamily="49" charset="-122"/>
              </a:rPr>
              <a:t>燃烧，</a:t>
            </a:r>
            <a:r>
              <a:rPr kumimoji="0" lang="zh-CN" altLang="en-US" sz="2000">
                <a:solidFill>
                  <a:srgbClr val="FF9900"/>
                </a:solidFill>
                <a:ea typeface="楷体_GB2312" pitchFamily="49" charset="-122"/>
              </a:rPr>
              <a:t>磷自燃，</a:t>
            </a:r>
            <a:r>
              <a:rPr lang="zh-CN" altLang="en-US" sz="2000">
                <a:solidFill>
                  <a:srgbClr val="FF9900"/>
                </a:solidFill>
                <a:ea typeface="仿宋_GB2312" pitchFamily="49" charset="-122"/>
              </a:rPr>
              <a:t>萤火虫</a:t>
            </a:r>
            <a:r>
              <a:rPr kumimoji="0" lang="zh-CN" altLang="en-US" sz="2000">
                <a:solidFill>
                  <a:srgbClr val="FF9900"/>
                </a:solidFill>
                <a:ea typeface="楷体_GB2312" pitchFamily="49" charset="-122"/>
              </a:rPr>
              <a:t>。</a:t>
            </a:r>
          </a:p>
        </p:txBody>
      </p:sp>
      <p:pic>
        <p:nvPicPr>
          <p:cNvPr id="60430" name="Picture 14" descr="sun6[1]">
            <a:extLst>
              <a:ext uri="{FF2B5EF4-FFF2-40B4-BE49-F238E27FC236}">
                <a16:creationId xmlns:a16="http://schemas.microsoft.com/office/drawing/2014/main" id="{49251C4F-497E-4143-ACCF-3D4547EB0A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0" y="1296988"/>
            <a:ext cx="1141413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1" name="Picture 15" descr="1541">
            <a:extLst>
              <a:ext uri="{FF2B5EF4-FFF2-40B4-BE49-F238E27FC236}">
                <a16:creationId xmlns:a16="http://schemas.microsoft.com/office/drawing/2014/main" id="{765C7C78-B20F-4E57-A2A0-AF19C1CD2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3" y="1714500"/>
            <a:ext cx="1525587" cy="1079500"/>
          </a:xfrm>
          <a:prstGeom prst="rect">
            <a:avLst/>
          </a:prstGeom>
          <a:noFill/>
          <a:ln w="12700">
            <a:solidFill>
              <a:srgbClr val="808080">
                <a:alpha val="4196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432" name="Text Box 16">
            <a:extLst>
              <a:ext uri="{FF2B5EF4-FFF2-40B4-BE49-F238E27FC236}">
                <a16:creationId xmlns:a16="http://schemas.microsoft.com/office/drawing/2014/main" id="{62708B24-59DB-4BA7-AEF3-84693858A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5063" y="2881313"/>
            <a:ext cx="2022475" cy="833437"/>
          </a:xfrm>
          <a:prstGeom prst="rect">
            <a:avLst/>
          </a:prstGeom>
          <a:solidFill>
            <a:srgbClr val="006600"/>
          </a:solidFill>
          <a:ln w="9525">
            <a:solidFill>
              <a:srgbClr val="B2B2B2">
                <a:alpha val="67842"/>
              </a:srgbClr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4800" b="0">
                <a:solidFill>
                  <a:srgbClr val="FFFFFF"/>
                </a:solidFill>
                <a:latin typeface="Arial" panose="020B0604020202020204" pitchFamily="34" charset="0"/>
                <a:sym typeface="Webdings" panose="05030102010509060703" pitchFamily="18" charset="2"/>
              </a:rPr>
              <a:t></a:t>
            </a:r>
            <a:endParaRPr kumimoji="0" lang="en-US" altLang="zh-CN" sz="4800" b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pic>
        <p:nvPicPr>
          <p:cNvPr id="60433" name="Picture 17" descr="new_gq[1]">
            <a:extLst>
              <a:ext uri="{FF2B5EF4-FFF2-40B4-BE49-F238E27FC236}">
                <a16:creationId xmlns:a16="http://schemas.microsoft.com/office/drawing/2014/main" id="{CF104C89-BC7F-459A-B9F9-FED3C1D64B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8" y="3786188"/>
            <a:ext cx="852487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34" name="Picture 18" descr="萤火虫5">
            <a:extLst>
              <a:ext uri="{FF2B5EF4-FFF2-40B4-BE49-F238E27FC236}">
                <a16:creationId xmlns:a16="http://schemas.microsoft.com/office/drawing/2014/main" id="{A3CE67FD-57EE-4584-BBE6-0F13E4F02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786188"/>
            <a:ext cx="815975" cy="785812"/>
          </a:xfrm>
          <a:prstGeom prst="rect">
            <a:avLst/>
          </a:prstGeom>
          <a:noFill/>
          <a:ln w="12700">
            <a:solidFill>
              <a:srgbClr val="B2B2B2">
                <a:alpha val="49019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435" name="Text Box 19">
            <a:extLst>
              <a:ext uri="{FF2B5EF4-FFF2-40B4-BE49-F238E27FC236}">
                <a16:creationId xmlns:a16="http://schemas.microsoft.com/office/drawing/2014/main" id="{06185509-BAA5-4B43-9787-318DFB54C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2438400"/>
            <a:ext cx="576262" cy="1562100"/>
          </a:xfrm>
          <a:prstGeom prst="rect">
            <a:avLst/>
          </a:prstGeom>
          <a:noFill/>
          <a:ln w="9525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自发辐射</a:t>
            </a:r>
            <a:endParaRPr lang="zh-CN" altLang="en-US" b="0">
              <a:solidFill>
                <a:srgbClr val="00FF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0" name="Rectangle 73">
            <a:extLst>
              <a:ext uri="{FF2B5EF4-FFF2-40B4-BE49-F238E27FC236}">
                <a16:creationId xmlns:a16="http://schemas.microsoft.com/office/drawing/2014/main" id="{61F87831-3447-42F8-A4EF-06DAA95CE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0" y="5024438"/>
            <a:ext cx="69294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0" lang="zh-CN" altLang="en-US" sz="2000">
                <a:solidFill>
                  <a:schemeClr val="bg1"/>
                </a:solidFill>
                <a:ea typeface="仿宋_GB2312" pitchFamily="49" charset="-122"/>
              </a:rPr>
              <a:t>激光的特点：高定向性；高单色性；高亮度；高相干性。</a:t>
            </a:r>
          </a:p>
        </p:txBody>
      </p:sp>
      <p:sp>
        <p:nvSpPr>
          <p:cNvPr id="21" name="Rectangle 75">
            <a:extLst>
              <a:ext uri="{FF2B5EF4-FFF2-40B4-BE49-F238E27FC236}">
                <a16:creationId xmlns:a16="http://schemas.microsoft.com/office/drawing/2014/main" id="{E3C4102D-33E2-4AE8-B8A1-27EA2BCA7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7988" y="4610100"/>
            <a:ext cx="1112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FFFF"/>
                </a:solidFill>
                <a:ea typeface="仿宋_GB2312" pitchFamily="49" charset="-122"/>
              </a:rPr>
              <a:t>激光：</a:t>
            </a:r>
          </a:p>
        </p:txBody>
      </p:sp>
      <p:sp>
        <p:nvSpPr>
          <p:cNvPr id="22" name="Text Box 76">
            <a:extLst>
              <a:ext uri="{FF2B5EF4-FFF2-40B4-BE49-F238E27FC236}">
                <a16:creationId xmlns:a16="http://schemas.microsoft.com/office/drawing/2014/main" id="{BB70FF07-9830-4921-802B-C44800E74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7950" y="4608513"/>
            <a:ext cx="592455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0" lang="zh-CN" altLang="en-US" sz="2000">
                <a:solidFill>
                  <a:srgbClr val="FFC000"/>
                </a:solidFill>
                <a:latin typeface="仿宋_GB2312" pitchFamily="49" charset="-122"/>
                <a:ea typeface="仿宋_GB2312" pitchFamily="49" charset="-122"/>
              </a:rPr>
              <a:t>基于特定能级间粒子数反转体系的受激辐射</a:t>
            </a:r>
            <a:r>
              <a:rPr kumimoji="0" lang="zh-CN" altLang="en-US" sz="2000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93D4146F-06DA-4EAE-8C3E-A5A2242BE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4175" y="5500688"/>
            <a:ext cx="53514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FFFF"/>
                </a:solidFill>
                <a:ea typeface="仿宋_GB2312" pitchFamily="49" charset="-122"/>
              </a:rPr>
              <a:t>同步辐射光：</a:t>
            </a:r>
            <a:r>
              <a:rPr lang="zh-CN" altLang="en-US" sz="2000">
                <a:solidFill>
                  <a:srgbClr val="FFC000"/>
                </a:solidFill>
                <a:ea typeface="仿宋_GB2312" pitchFamily="49" charset="-122"/>
              </a:rPr>
              <a:t>同步加速器产生的辐射光。</a:t>
            </a: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6C1CB983-BECA-4AF9-8DDD-C49985C78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575" y="5929313"/>
            <a:ext cx="46386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sz="2000">
                <a:solidFill>
                  <a:schemeClr val="bg1"/>
                </a:solidFill>
                <a:ea typeface="仿宋_GB2312" pitchFamily="49" charset="-122"/>
              </a:rPr>
              <a:t>强度高；方向性好；偏振性好；                                     稳定性好；波谱宽等。</a:t>
            </a:r>
          </a:p>
        </p:txBody>
      </p:sp>
      <p:sp>
        <p:nvSpPr>
          <p:cNvPr id="25" name="Rectangle 25">
            <a:extLst>
              <a:ext uri="{FF2B5EF4-FFF2-40B4-BE49-F238E27FC236}">
                <a16:creationId xmlns:a16="http://schemas.microsoft.com/office/drawing/2014/main" id="{21DB0F0F-3D53-4123-9514-62F53B705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7825" y="6143625"/>
            <a:ext cx="25066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bg1"/>
                </a:solidFill>
                <a:ea typeface="仿宋_GB2312" pitchFamily="49" charset="-122"/>
              </a:rPr>
              <a:t>同步辐射光的特点：</a:t>
            </a:r>
          </a:p>
        </p:txBody>
      </p:sp>
      <p:sp>
        <p:nvSpPr>
          <p:cNvPr id="26" name="Text Box 19">
            <a:extLst>
              <a:ext uri="{FF2B5EF4-FFF2-40B4-BE49-F238E27FC236}">
                <a16:creationId xmlns:a16="http://schemas.microsoft.com/office/drawing/2014/main" id="{A70E922A-B34D-49D4-9B2A-C4EA61BB1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4714875"/>
            <a:ext cx="576262" cy="1570038"/>
          </a:xfrm>
          <a:prstGeom prst="rect">
            <a:avLst/>
          </a:prstGeom>
          <a:noFill/>
          <a:ln w="9525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受激辐射</a:t>
            </a:r>
            <a:endParaRPr lang="zh-CN" altLang="en-US" b="0">
              <a:solidFill>
                <a:srgbClr val="00FF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AC7E10BA-728D-4A28-9BFD-8CB9D635778B}"/>
              </a:ext>
            </a:extLst>
          </p:cNvPr>
          <p:cNvSpPr>
            <a:spLocks/>
          </p:cNvSpPr>
          <p:nvPr/>
        </p:nvSpPr>
        <p:spPr bwMode="auto">
          <a:xfrm>
            <a:off x="1455738" y="4643438"/>
            <a:ext cx="263525" cy="1714500"/>
          </a:xfrm>
          <a:prstGeom prst="leftBrace">
            <a:avLst>
              <a:gd name="adj1" fmla="val 113855"/>
              <a:gd name="adj2" fmla="val 50000"/>
            </a:avLst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103BA5CB-7039-46C3-97C8-72BFFCD1F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828675"/>
            <a:ext cx="128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00"/>
                </a:solidFill>
              </a:rPr>
              <a:t>1. </a:t>
            </a:r>
            <a:r>
              <a:rPr lang="zh-CN" altLang="en-US">
                <a:solidFill>
                  <a:srgbClr val="FFFF00"/>
                </a:solidFill>
              </a:rPr>
              <a:t>光源</a:t>
            </a: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4F2DCE14-8240-4623-A185-8CC64A1EB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5938" y="828675"/>
            <a:ext cx="557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任何发光的物体都称为光源</a:t>
            </a:r>
          </a:p>
        </p:txBody>
      </p:sp>
      <p:sp>
        <p:nvSpPr>
          <p:cNvPr id="31" name="Text Box 16">
            <a:extLst>
              <a:ext uri="{FF2B5EF4-FFF2-40B4-BE49-F238E27FC236}">
                <a16:creationId xmlns:a16="http://schemas.microsoft.com/office/drawing/2014/main" id="{CE3E8C33-471A-449A-A080-96CED5E81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8813" y="206375"/>
            <a:ext cx="56086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76FB4D"/>
                </a:solidFill>
                <a:ea typeface="黑体" panose="02010609060101010101" pitchFamily="49" charset="-122"/>
              </a:rPr>
              <a:t>§14.2</a:t>
            </a:r>
            <a:r>
              <a:rPr lang="en-US" altLang="zh-CN" sz="3200">
                <a:solidFill>
                  <a:srgbClr val="76FB4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200">
                <a:solidFill>
                  <a:srgbClr val="76FB4D"/>
                </a:solidFill>
                <a:latin typeface="宋体" panose="02010600030101010101" pitchFamily="2" charset="-122"/>
              </a:rPr>
              <a:t>光源 光波的叠加</a:t>
            </a:r>
            <a:endParaRPr lang="zh-CN" altLang="en-US" sz="3200" b="0">
              <a:latin typeface="宋体" panose="02010600030101010101" pitchFamily="2" charset="-122"/>
            </a:endParaRPr>
          </a:p>
        </p:txBody>
      </p:sp>
      <p:sp>
        <p:nvSpPr>
          <p:cNvPr id="12317" name="灯片编号占位符 1">
            <a:extLst>
              <a:ext uri="{FF2B5EF4-FFF2-40B4-BE49-F238E27FC236}">
                <a16:creationId xmlns:a16="http://schemas.microsoft.com/office/drawing/2014/main" id="{1C8EB746-A5DD-4C33-B6CB-FFEBAD959AFB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3611659-1A3E-4666-A883-B4CEB8E7F3D4}" type="slidenum">
              <a:rPr lang="en-US" altLang="zh-CN" b="0">
                <a:solidFill>
                  <a:srgbClr val="FF00FF"/>
                </a:solidFill>
              </a:rPr>
              <a:pPr eaLnBrk="1" hangingPunct="1"/>
              <a:t>7</a:t>
            </a:fld>
            <a:r>
              <a:rPr lang="en-US" altLang="zh-CN" b="0">
                <a:solidFill>
                  <a:srgbClr val="FF00FF"/>
                </a:solidFill>
              </a:rPr>
              <a:t>/25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0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0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0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60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0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0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60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0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0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8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0" dur="500"/>
                                        <p:tgtEl>
                                          <p:spTgt spid="60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0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0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4" dur="500"/>
                                        <p:tgtEl>
                                          <p:spTgt spid="60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/>
      <p:bldP spid="60421" grpId="0" animBg="1"/>
      <p:bldP spid="60422" grpId="0" autoUpdateAnimBg="0"/>
      <p:bldP spid="60423" grpId="0" autoUpdateAnimBg="0"/>
      <p:bldP spid="60424" grpId="0" autoUpdateAnimBg="0"/>
      <p:bldP spid="60425" grpId="0" autoUpdateAnimBg="0"/>
      <p:bldP spid="60426" grpId="0"/>
      <p:bldP spid="60427" grpId="0"/>
      <p:bldP spid="60428" grpId="0"/>
      <p:bldP spid="60429" grpId="0"/>
      <p:bldP spid="60432" grpId="0" animBg="1" autoUpdateAnimBg="0"/>
      <p:bldP spid="60435" grpId="0" animBg="1" autoUpdateAnimBg="0"/>
      <p:bldP spid="20" grpId="0"/>
      <p:bldP spid="21" grpId="0"/>
      <p:bldP spid="22" grpId="0"/>
      <p:bldP spid="23" grpId="0"/>
      <p:bldP spid="24" grpId="0"/>
      <p:bldP spid="25" grpId="0"/>
      <p:bldP spid="26" grpId="0" animBg="1" autoUpdateAnimBg="0"/>
      <p:bldP spid="27" grpId="0" animBg="1"/>
      <p:bldP spid="28" grpId="0"/>
      <p:bldP spid="30" grpId="0"/>
      <p:bldP spid="31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10306A20-A822-43AE-AB76-737A5D10C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813" y="954088"/>
            <a:ext cx="2928937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00"/>
              </a:lnSpc>
              <a:buClr>
                <a:srgbClr val="FF9900"/>
              </a:buClr>
              <a:buSzPct val="80000"/>
              <a:buFont typeface="Wingdings" panose="05000000000000000000" pitchFamily="2" charset="2"/>
              <a:buChar char="u"/>
            </a:pP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 自发辐射：</a:t>
            </a:r>
            <a:endParaRPr kumimoji="0" lang="en-US" altLang="zh-CN">
              <a:solidFill>
                <a:schemeClr val="bg1"/>
              </a:solidFill>
              <a:ea typeface="仿宋_GB2312" pitchFamily="49" charset="-122"/>
            </a:endParaRPr>
          </a:p>
          <a:p>
            <a:pPr eaLnBrk="1" hangingPunct="1">
              <a:lnSpc>
                <a:spcPts val="3500"/>
              </a:lnSpc>
              <a:buClr>
                <a:srgbClr val="FF9900"/>
              </a:buClr>
              <a:buSzPct val="80000"/>
            </a:pPr>
            <a:r>
              <a:rPr kumimoji="0" lang="zh-CN" altLang="en-US" sz="2000">
                <a:solidFill>
                  <a:schemeClr val="bg1"/>
                </a:solidFill>
                <a:ea typeface="仿宋_GB2312" pitchFamily="49" charset="-122"/>
              </a:rPr>
              <a:t>处于高能级的粒子，在没有外界的影响下，自发地向低能级跃迁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622D63EC-61BA-4ADF-BF32-9CB67B813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" y="357188"/>
            <a:ext cx="2755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00"/>
                </a:solidFill>
              </a:rPr>
              <a:t>2. </a:t>
            </a:r>
            <a:r>
              <a:rPr lang="zh-CN" altLang="en-US">
                <a:solidFill>
                  <a:srgbClr val="FFFF00"/>
                </a:solidFill>
              </a:rPr>
              <a:t>光源发光机理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DA5C3F97-4DD2-467B-A55C-44D18764EE8A}"/>
              </a:ext>
            </a:extLst>
          </p:cNvPr>
          <p:cNvGrpSpPr>
            <a:grpSpLocks/>
          </p:cNvGrpSpPr>
          <p:nvPr/>
        </p:nvGrpSpPr>
        <p:grpSpPr bwMode="auto">
          <a:xfrm>
            <a:off x="6786563" y="1157288"/>
            <a:ext cx="1428750" cy="295275"/>
            <a:chOff x="3921" y="2144"/>
            <a:chExt cx="900" cy="186"/>
          </a:xfrm>
        </p:grpSpPr>
        <p:sp>
          <p:nvSpPr>
            <p:cNvPr id="13362" name="Line 5">
              <a:extLst>
                <a:ext uri="{FF2B5EF4-FFF2-40B4-BE49-F238E27FC236}">
                  <a16:creationId xmlns:a16="http://schemas.microsoft.com/office/drawing/2014/main" id="{0684102C-B5FF-4D74-BB67-9E2882DC9D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7" y="2252"/>
              <a:ext cx="344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med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3" name="Rectangle 6">
              <a:extLst>
                <a:ext uri="{FF2B5EF4-FFF2-40B4-BE49-F238E27FC236}">
                  <a16:creationId xmlns:a16="http://schemas.microsoft.com/office/drawing/2014/main" id="{31BC182A-C405-4802-8D34-15042755D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" y="2144"/>
              <a:ext cx="692" cy="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sz="200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光波列</a:t>
              </a:r>
              <a:endParaRPr lang="zh-CN" altLang="en-US" sz="2000" b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61447" name="Line 7">
            <a:extLst>
              <a:ext uri="{FF2B5EF4-FFF2-40B4-BE49-F238E27FC236}">
                <a16:creationId xmlns:a16="http://schemas.microsoft.com/office/drawing/2014/main" id="{98627B47-D631-42E7-BAFA-DD025660FD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3538" y="1954213"/>
            <a:ext cx="0" cy="6731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48" name="Line 8">
            <a:extLst>
              <a:ext uri="{FF2B5EF4-FFF2-40B4-BE49-F238E27FC236}">
                <a16:creationId xmlns:a16="http://schemas.microsoft.com/office/drawing/2014/main" id="{0B0B4BBD-2D7C-4A52-901E-50A37C5DED9D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8050" y="2001838"/>
            <a:ext cx="0" cy="6731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449" name="Line 9">
            <a:extLst>
              <a:ext uri="{FF2B5EF4-FFF2-40B4-BE49-F238E27FC236}">
                <a16:creationId xmlns:a16="http://schemas.microsoft.com/office/drawing/2014/main" id="{0543CCF2-5C3D-48A5-B5DF-E4E23633A9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21625" y="2554288"/>
            <a:ext cx="601663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FD184C7F-7A18-471D-B3CC-93F9A3128F99}"/>
              </a:ext>
            </a:extLst>
          </p:cNvPr>
          <p:cNvGrpSpPr>
            <a:grpSpLocks/>
          </p:cNvGrpSpPr>
          <p:nvPr/>
        </p:nvGrpSpPr>
        <p:grpSpPr bwMode="auto">
          <a:xfrm>
            <a:off x="4597400" y="1114425"/>
            <a:ext cx="503238" cy="1677988"/>
            <a:chOff x="2043" y="2087"/>
            <a:chExt cx="317" cy="1057"/>
          </a:xfrm>
        </p:grpSpPr>
        <p:pic>
          <p:nvPicPr>
            <p:cNvPr id="13359" name="Picture 11" descr="Untitled art 1">
              <a:extLst>
                <a:ext uri="{FF2B5EF4-FFF2-40B4-BE49-F238E27FC236}">
                  <a16:creationId xmlns:a16="http://schemas.microsoft.com/office/drawing/2014/main" id="{CB0F5DAD-CB10-4D8E-A516-A249F8A3F2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06599"/>
                </a:clrFrom>
                <a:clrTo>
                  <a:srgbClr val="00659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431"/>
            <a:stretch>
              <a:fillRect/>
            </a:stretch>
          </p:blipFill>
          <p:spPr bwMode="auto">
            <a:xfrm>
              <a:off x="2043" y="2807"/>
              <a:ext cx="317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60" name="Line 12">
              <a:extLst>
                <a:ext uri="{FF2B5EF4-FFF2-40B4-BE49-F238E27FC236}">
                  <a16:creationId xmlns:a16="http://schemas.microsoft.com/office/drawing/2014/main" id="{4330AC76-720B-45F5-8088-0F235907B9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9" y="2487"/>
              <a:ext cx="0" cy="35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61" name="Oval 13">
              <a:extLst>
                <a:ext uri="{FF2B5EF4-FFF2-40B4-BE49-F238E27FC236}">
                  <a16:creationId xmlns:a16="http://schemas.microsoft.com/office/drawing/2014/main" id="{8B0D84B6-61CC-4BF0-8119-31E258F53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2" y="2087"/>
              <a:ext cx="155" cy="179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61454" name="Picture 14" descr="Untitled art 1">
            <a:extLst>
              <a:ext uri="{FF2B5EF4-FFF2-40B4-BE49-F238E27FC236}">
                <a16:creationId xmlns:a16="http://schemas.microsoft.com/office/drawing/2014/main" id="{32486600-5646-46B9-9E59-E5E7FFAF0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6599"/>
              </a:clrFrom>
              <a:clrTo>
                <a:srgbClr val="0065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11"/>
          <a:stretch>
            <a:fillRect/>
          </a:stretch>
        </p:blipFill>
        <p:spPr bwMode="auto">
          <a:xfrm>
            <a:off x="4614863" y="1004888"/>
            <a:ext cx="482600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15">
            <a:extLst>
              <a:ext uri="{FF2B5EF4-FFF2-40B4-BE49-F238E27FC236}">
                <a16:creationId xmlns:a16="http://schemas.microsoft.com/office/drawing/2014/main" id="{03CB258E-3A5F-400C-B8AE-B27DFB96DE7C}"/>
              </a:ext>
            </a:extLst>
          </p:cNvPr>
          <p:cNvGrpSpPr>
            <a:grpSpLocks/>
          </p:cNvGrpSpPr>
          <p:nvPr/>
        </p:nvGrpSpPr>
        <p:grpSpPr bwMode="auto">
          <a:xfrm>
            <a:off x="3808413" y="1241425"/>
            <a:ext cx="1717675" cy="1758950"/>
            <a:chOff x="1546" y="2154"/>
            <a:chExt cx="1082" cy="1108"/>
          </a:xfrm>
        </p:grpSpPr>
        <p:sp>
          <p:nvSpPr>
            <p:cNvPr id="13354" name="Rectangle 16">
              <a:extLst>
                <a:ext uri="{FF2B5EF4-FFF2-40B4-BE49-F238E27FC236}">
                  <a16:creationId xmlns:a16="http://schemas.microsoft.com/office/drawing/2014/main" id="{02DBADEF-95DE-44A7-9760-7F65339C8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2270"/>
              <a:ext cx="721" cy="96"/>
            </a:xfrm>
            <a:prstGeom prst="rect">
              <a:avLst/>
            </a:prstGeom>
            <a:solidFill>
              <a:srgbClr val="006699">
                <a:alpha val="78822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355" name="Rectangle 17">
              <a:extLst>
                <a:ext uri="{FF2B5EF4-FFF2-40B4-BE49-F238E27FC236}">
                  <a16:creationId xmlns:a16="http://schemas.microsoft.com/office/drawing/2014/main" id="{02E7C673-EC55-40C4-BDEB-BC9F02F0D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" y="3072"/>
              <a:ext cx="763" cy="96"/>
            </a:xfrm>
            <a:prstGeom prst="rect">
              <a:avLst/>
            </a:prstGeom>
            <a:solidFill>
              <a:srgbClr val="006699">
                <a:alpha val="78822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3356" name="Group 18">
              <a:extLst>
                <a:ext uri="{FF2B5EF4-FFF2-40B4-BE49-F238E27FC236}">
                  <a16:creationId xmlns:a16="http://schemas.microsoft.com/office/drawing/2014/main" id="{C10F5491-6A4E-42CE-B879-EA7E638FC9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46" y="2154"/>
              <a:ext cx="321" cy="1108"/>
              <a:chOff x="4052" y="3090"/>
              <a:chExt cx="213" cy="830"/>
            </a:xfrm>
          </p:grpSpPr>
          <p:sp>
            <p:nvSpPr>
              <p:cNvPr id="13357" name="Text Box 19">
                <a:extLst>
                  <a:ext uri="{FF2B5EF4-FFF2-40B4-BE49-F238E27FC236}">
                    <a16:creationId xmlns:a16="http://schemas.microsoft.com/office/drawing/2014/main" id="{987F3D90-DF36-496F-8B85-4A8804DABA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0" y="3090"/>
                <a:ext cx="20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i="1">
                    <a:solidFill>
                      <a:schemeClr val="bg1"/>
                    </a:solidFill>
                  </a:rPr>
                  <a:t>E</a:t>
                </a:r>
                <a:r>
                  <a:rPr lang="en-US" altLang="zh-CN" baseline="-20000">
                    <a:solidFill>
                      <a:schemeClr val="bg1"/>
                    </a:solidFill>
                  </a:rPr>
                  <a:t>2</a:t>
                </a:r>
                <a:endParaRPr lang="en-US" altLang="zh-CN">
                  <a:solidFill>
                    <a:schemeClr val="bg1"/>
                  </a:solidFill>
                </a:endParaRPr>
              </a:p>
            </p:txBody>
          </p:sp>
          <p:sp>
            <p:nvSpPr>
              <p:cNvPr id="13358" name="Text Box 20">
                <a:extLst>
                  <a:ext uri="{FF2B5EF4-FFF2-40B4-BE49-F238E27FC236}">
                    <a16:creationId xmlns:a16="http://schemas.microsoft.com/office/drawing/2014/main" id="{8597434A-A3FA-4116-B808-E0658C6A99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52" y="3704"/>
                <a:ext cx="205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i="1">
                    <a:solidFill>
                      <a:schemeClr val="bg1"/>
                    </a:solidFill>
                  </a:rPr>
                  <a:t>E</a:t>
                </a:r>
                <a:r>
                  <a:rPr lang="en-US" altLang="zh-CN" baseline="-20000">
                    <a:solidFill>
                      <a:schemeClr val="bg1"/>
                    </a:solidFill>
                    <a:latin typeface="宋体" panose="02010600030101010101" pitchFamily="2" charset="-122"/>
                  </a:rPr>
                  <a:t>1</a:t>
                </a:r>
                <a:endParaRPr lang="en-US" altLang="zh-CN">
                  <a:solidFill>
                    <a:schemeClr val="bg1"/>
                  </a:solidFill>
                  <a:latin typeface="宋体" panose="02010600030101010101" pitchFamily="2" charset="-122"/>
                </a:endParaRPr>
              </a:p>
            </p:txBody>
          </p:sp>
        </p:grpSp>
      </p:grpSp>
      <p:sp>
        <p:nvSpPr>
          <p:cNvPr id="61461" name="Freeform 21">
            <a:extLst>
              <a:ext uri="{FF2B5EF4-FFF2-40B4-BE49-F238E27FC236}">
                <a16:creationId xmlns:a16="http://schemas.microsoft.com/office/drawing/2014/main" id="{CE32D820-9201-4622-B20E-D654891074D5}"/>
              </a:ext>
            </a:extLst>
          </p:cNvPr>
          <p:cNvSpPr>
            <a:spLocks/>
          </p:cNvSpPr>
          <p:nvPr/>
        </p:nvSpPr>
        <p:spPr bwMode="auto">
          <a:xfrm>
            <a:off x="5565775" y="2084388"/>
            <a:ext cx="792163" cy="207962"/>
          </a:xfrm>
          <a:custGeom>
            <a:avLst/>
            <a:gdLst>
              <a:gd name="T0" fmla="*/ 0 w 865"/>
              <a:gd name="T1" fmla="*/ 2147483646 h 159"/>
              <a:gd name="T2" fmla="*/ 2147483646 w 865"/>
              <a:gd name="T3" fmla="*/ 2147483646 h 159"/>
              <a:gd name="T4" fmla="*/ 2147483646 w 865"/>
              <a:gd name="T5" fmla="*/ 2147483646 h 159"/>
              <a:gd name="T6" fmla="*/ 2147483646 w 865"/>
              <a:gd name="T7" fmla="*/ 2147483646 h 159"/>
              <a:gd name="T8" fmla="*/ 2147483646 w 865"/>
              <a:gd name="T9" fmla="*/ 2147483646 h 159"/>
              <a:gd name="T10" fmla="*/ 2147483646 w 865"/>
              <a:gd name="T11" fmla="*/ 2147483646 h 159"/>
              <a:gd name="T12" fmla="*/ 2147483646 w 865"/>
              <a:gd name="T13" fmla="*/ 2147483646 h 15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65"/>
              <a:gd name="T22" fmla="*/ 0 h 159"/>
              <a:gd name="T23" fmla="*/ 865 w 865"/>
              <a:gd name="T24" fmla="*/ 159 h 15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65" h="159">
                <a:moveTo>
                  <a:pt x="0" y="119"/>
                </a:moveTo>
                <a:cubicBezTo>
                  <a:pt x="22" y="100"/>
                  <a:pt x="89" y="0"/>
                  <a:pt x="133" y="3"/>
                </a:cubicBezTo>
                <a:cubicBezTo>
                  <a:pt x="177" y="6"/>
                  <a:pt x="215" y="135"/>
                  <a:pt x="265" y="135"/>
                </a:cubicBezTo>
                <a:cubicBezTo>
                  <a:pt x="315" y="135"/>
                  <a:pt x="383" y="1"/>
                  <a:pt x="433" y="3"/>
                </a:cubicBezTo>
                <a:cubicBezTo>
                  <a:pt x="483" y="5"/>
                  <a:pt x="521" y="135"/>
                  <a:pt x="565" y="147"/>
                </a:cubicBezTo>
                <a:cubicBezTo>
                  <a:pt x="609" y="159"/>
                  <a:pt x="647" y="89"/>
                  <a:pt x="697" y="75"/>
                </a:cubicBezTo>
                <a:cubicBezTo>
                  <a:pt x="747" y="61"/>
                  <a:pt x="830" y="65"/>
                  <a:pt x="865" y="63"/>
                </a:cubicBezTo>
              </a:path>
            </a:pathLst>
          </a:cu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61462" name="Object 2">
            <a:extLst>
              <a:ext uri="{FF2B5EF4-FFF2-40B4-BE49-F238E27FC236}">
                <a16:creationId xmlns:a16="http://schemas.microsoft.com/office/drawing/2014/main" id="{55CAD8DE-E354-473F-92AE-3450792627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7892938"/>
              </p:ext>
            </p:extLst>
          </p:nvPr>
        </p:nvGraphicFramePr>
        <p:xfrm>
          <a:off x="5857875" y="2714625"/>
          <a:ext cx="1912938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52" name="公式" r:id="rId5" imgW="1867027" imgH="333409" progId="Equation.3">
                  <p:embed/>
                </p:oleObj>
              </mc:Choice>
              <mc:Fallback>
                <p:oleObj name="公式" r:id="rId5" imgW="1867027" imgH="333409" progId="Equation.3">
                  <p:embed/>
                  <p:pic>
                    <p:nvPicPr>
                      <p:cNvPr id="61462" name="Object 2">
                        <a:extLst>
                          <a:ext uri="{FF2B5EF4-FFF2-40B4-BE49-F238E27FC236}">
                            <a16:creationId xmlns:a16="http://schemas.microsoft.com/office/drawing/2014/main" id="{55CAD8DE-E354-473F-92AE-3450792627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875" y="2714625"/>
                        <a:ext cx="1912938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3" name="Freeform 23">
            <a:extLst>
              <a:ext uri="{FF2B5EF4-FFF2-40B4-BE49-F238E27FC236}">
                <a16:creationId xmlns:a16="http://schemas.microsoft.com/office/drawing/2014/main" id="{467FF4E0-4EDF-49B6-97F0-F371723D1B64}"/>
              </a:ext>
            </a:extLst>
          </p:cNvPr>
          <p:cNvSpPr>
            <a:spLocks/>
          </p:cNvSpPr>
          <p:nvPr/>
        </p:nvSpPr>
        <p:spPr bwMode="auto">
          <a:xfrm>
            <a:off x="6713538" y="1536700"/>
            <a:ext cx="1819275" cy="839788"/>
          </a:xfrm>
          <a:custGeom>
            <a:avLst/>
            <a:gdLst>
              <a:gd name="T0" fmla="*/ 0 w 1237"/>
              <a:gd name="T1" fmla="*/ 2147483646 h 529"/>
              <a:gd name="T2" fmla="*/ 2147483646 w 1237"/>
              <a:gd name="T3" fmla="*/ 2147483646 h 529"/>
              <a:gd name="T4" fmla="*/ 2147483646 w 1237"/>
              <a:gd name="T5" fmla="*/ 2147483646 h 529"/>
              <a:gd name="T6" fmla="*/ 2147483646 w 1237"/>
              <a:gd name="T7" fmla="*/ 2147483646 h 529"/>
              <a:gd name="T8" fmla="*/ 2147483646 w 1237"/>
              <a:gd name="T9" fmla="*/ 2147483646 h 529"/>
              <a:gd name="T10" fmla="*/ 2147483646 w 1237"/>
              <a:gd name="T11" fmla="*/ 2147483646 h 529"/>
              <a:gd name="T12" fmla="*/ 2147483646 w 1237"/>
              <a:gd name="T13" fmla="*/ 2147483646 h 529"/>
              <a:gd name="T14" fmla="*/ 2147483646 w 1237"/>
              <a:gd name="T15" fmla="*/ 2147483646 h 529"/>
              <a:gd name="T16" fmla="*/ 2147483646 w 1237"/>
              <a:gd name="T17" fmla="*/ 2147483646 h 529"/>
              <a:gd name="T18" fmla="*/ 2147483646 w 1237"/>
              <a:gd name="T19" fmla="*/ 2147483646 h 529"/>
              <a:gd name="T20" fmla="*/ 2147483646 w 1237"/>
              <a:gd name="T21" fmla="*/ 2147483646 h 529"/>
              <a:gd name="T22" fmla="*/ 2147483646 w 1237"/>
              <a:gd name="T23" fmla="*/ 2147483646 h 529"/>
              <a:gd name="T24" fmla="*/ 2147483646 w 1237"/>
              <a:gd name="T25" fmla="*/ 2147483646 h 529"/>
              <a:gd name="T26" fmla="*/ 2147483646 w 1237"/>
              <a:gd name="T27" fmla="*/ 2147483646 h 529"/>
              <a:gd name="T28" fmla="*/ 2147483646 w 1237"/>
              <a:gd name="T29" fmla="*/ 2147483646 h 529"/>
              <a:gd name="T30" fmla="*/ 2147483646 w 1237"/>
              <a:gd name="T31" fmla="*/ 2147483646 h 529"/>
              <a:gd name="T32" fmla="*/ 2147483646 w 1237"/>
              <a:gd name="T33" fmla="*/ 2147483646 h 529"/>
              <a:gd name="T34" fmla="*/ 2147483646 w 1237"/>
              <a:gd name="T35" fmla="*/ 2147483646 h 52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237"/>
              <a:gd name="T55" fmla="*/ 0 h 529"/>
              <a:gd name="T56" fmla="*/ 1237 w 1237"/>
              <a:gd name="T57" fmla="*/ 529 h 529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237" h="529">
                <a:moveTo>
                  <a:pt x="0" y="258"/>
                </a:moveTo>
                <a:cubicBezTo>
                  <a:pt x="14" y="222"/>
                  <a:pt x="48" y="0"/>
                  <a:pt x="72" y="42"/>
                </a:cubicBezTo>
                <a:cubicBezTo>
                  <a:pt x="96" y="84"/>
                  <a:pt x="121" y="512"/>
                  <a:pt x="145" y="510"/>
                </a:cubicBezTo>
                <a:cubicBezTo>
                  <a:pt x="169" y="508"/>
                  <a:pt x="190" y="30"/>
                  <a:pt x="216" y="30"/>
                </a:cubicBezTo>
                <a:cubicBezTo>
                  <a:pt x="242" y="30"/>
                  <a:pt x="272" y="515"/>
                  <a:pt x="300" y="513"/>
                </a:cubicBezTo>
                <a:cubicBezTo>
                  <a:pt x="328" y="511"/>
                  <a:pt x="356" y="20"/>
                  <a:pt x="384" y="18"/>
                </a:cubicBezTo>
                <a:cubicBezTo>
                  <a:pt x="412" y="16"/>
                  <a:pt x="440" y="496"/>
                  <a:pt x="468" y="498"/>
                </a:cubicBezTo>
                <a:cubicBezTo>
                  <a:pt x="496" y="500"/>
                  <a:pt x="528" y="30"/>
                  <a:pt x="552" y="30"/>
                </a:cubicBezTo>
                <a:cubicBezTo>
                  <a:pt x="576" y="30"/>
                  <a:pt x="590" y="498"/>
                  <a:pt x="612" y="498"/>
                </a:cubicBezTo>
                <a:cubicBezTo>
                  <a:pt x="634" y="498"/>
                  <a:pt x="659" y="30"/>
                  <a:pt x="685" y="30"/>
                </a:cubicBezTo>
                <a:cubicBezTo>
                  <a:pt x="711" y="30"/>
                  <a:pt x="742" y="500"/>
                  <a:pt x="768" y="498"/>
                </a:cubicBezTo>
                <a:cubicBezTo>
                  <a:pt x="794" y="496"/>
                  <a:pt x="818" y="18"/>
                  <a:pt x="840" y="18"/>
                </a:cubicBezTo>
                <a:cubicBezTo>
                  <a:pt x="862" y="18"/>
                  <a:pt x="879" y="498"/>
                  <a:pt x="901" y="498"/>
                </a:cubicBezTo>
                <a:cubicBezTo>
                  <a:pt x="923" y="498"/>
                  <a:pt x="951" y="21"/>
                  <a:pt x="975" y="21"/>
                </a:cubicBezTo>
                <a:cubicBezTo>
                  <a:pt x="999" y="21"/>
                  <a:pt x="1022" y="496"/>
                  <a:pt x="1044" y="498"/>
                </a:cubicBezTo>
                <a:cubicBezTo>
                  <a:pt x="1066" y="500"/>
                  <a:pt x="1087" y="35"/>
                  <a:pt x="1107" y="33"/>
                </a:cubicBezTo>
                <a:cubicBezTo>
                  <a:pt x="1127" y="31"/>
                  <a:pt x="1142" y="443"/>
                  <a:pt x="1164" y="486"/>
                </a:cubicBezTo>
                <a:cubicBezTo>
                  <a:pt x="1186" y="529"/>
                  <a:pt x="1222" y="334"/>
                  <a:pt x="1237" y="294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64" name="Line 24">
            <a:extLst>
              <a:ext uri="{FF2B5EF4-FFF2-40B4-BE49-F238E27FC236}">
                <a16:creationId xmlns:a16="http://schemas.microsoft.com/office/drawing/2014/main" id="{5BBB99A7-1622-4A3A-A2AD-29386699BB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18300" y="2551113"/>
            <a:ext cx="601663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triangle" w="sm" len="lg"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61465" name="Object 3">
            <a:extLst>
              <a:ext uri="{FF2B5EF4-FFF2-40B4-BE49-F238E27FC236}">
                <a16:creationId xmlns:a16="http://schemas.microsoft.com/office/drawing/2014/main" id="{B2ED9F34-319B-499F-ACFC-4A3C25B82B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4759590"/>
              </p:ext>
            </p:extLst>
          </p:nvPr>
        </p:nvGraphicFramePr>
        <p:xfrm>
          <a:off x="7439025" y="2406650"/>
          <a:ext cx="354013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53" name="公式" r:id="rId7" imgW="352304" imgH="304936" progId="Equation.3">
                  <p:embed/>
                </p:oleObj>
              </mc:Choice>
              <mc:Fallback>
                <p:oleObj name="公式" r:id="rId7" imgW="352304" imgH="304936" progId="Equation.3">
                  <p:embed/>
                  <p:pic>
                    <p:nvPicPr>
                      <p:cNvPr id="61465" name="Object 3">
                        <a:extLst>
                          <a:ext uri="{FF2B5EF4-FFF2-40B4-BE49-F238E27FC236}">
                            <a16:creationId xmlns:a16="http://schemas.microsoft.com/office/drawing/2014/main" id="{B2ED9F34-319B-499F-ACFC-4A3C25B82B7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9025" y="2406650"/>
                        <a:ext cx="354013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3" name="Text Box 53">
            <a:extLst>
              <a:ext uri="{FF2B5EF4-FFF2-40B4-BE49-F238E27FC236}">
                <a16:creationId xmlns:a16="http://schemas.microsoft.com/office/drawing/2014/main" id="{EDD53789-BC5A-4E7B-8F76-453FB9FC3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871538"/>
            <a:ext cx="319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i="1">
                <a:solidFill>
                  <a:schemeClr val="bg1"/>
                </a:solidFill>
                <a:ea typeface="仿宋_GB2312" pitchFamily="49" charset="-122"/>
              </a:rPr>
              <a:t>c</a:t>
            </a:r>
          </a:p>
        </p:txBody>
      </p:sp>
      <p:sp>
        <p:nvSpPr>
          <p:cNvPr id="61496" name="Text Box 56">
            <a:extLst>
              <a:ext uri="{FF2B5EF4-FFF2-40B4-BE49-F238E27FC236}">
                <a16:creationId xmlns:a16="http://schemas.microsoft.com/office/drawing/2014/main" id="{9D2A358E-E29B-4BDD-9EE1-27E68E7CF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463" y="3071813"/>
            <a:ext cx="7364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9900"/>
              </a:buClr>
              <a:buSzPct val="80000"/>
              <a:buFont typeface="Wingdings" panose="05000000000000000000" pitchFamily="2" charset="2"/>
              <a:buChar char="u"/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 光源中各光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波列之间关系（自发辐射的随机性）</a:t>
            </a:r>
          </a:p>
        </p:txBody>
      </p:sp>
      <p:sp>
        <p:nvSpPr>
          <p:cNvPr id="61497" name="Freeform 57">
            <a:extLst>
              <a:ext uri="{FF2B5EF4-FFF2-40B4-BE49-F238E27FC236}">
                <a16:creationId xmlns:a16="http://schemas.microsoft.com/office/drawing/2014/main" id="{B7AE06E5-51C4-4F2B-8A76-25F553FD1D09}"/>
              </a:ext>
            </a:extLst>
          </p:cNvPr>
          <p:cNvSpPr>
            <a:spLocks noChangeAspect="1"/>
          </p:cNvSpPr>
          <p:nvPr/>
        </p:nvSpPr>
        <p:spPr bwMode="auto">
          <a:xfrm>
            <a:off x="1346200" y="3594100"/>
            <a:ext cx="874713" cy="1192213"/>
          </a:xfrm>
          <a:custGeom>
            <a:avLst/>
            <a:gdLst/>
            <a:ahLst/>
            <a:cxnLst>
              <a:cxn ang="0">
                <a:pos x="928" y="632"/>
              </a:cxn>
              <a:cxn ang="0">
                <a:pos x="784" y="248"/>
              </a:cxn>
              <a:cxn ang="0">
                <a:pos x="640" y="104"/>
              </a:cxn>
              <a:cxn ang="0">
                <a:pos x="448" y="8"/>
              </a:cxn>
              <a:cxn ang="0">
                <a:pos x="256" y="56"/>
              </a:cxn>
              <a:cxn ang="0">
                <a:pos x="64" y="344"/>
              </a:cxn>
              <a:cxn ang="0">
                <a:pos x="16" y="824"/>
              </a:cxn>
              <a:cxn ang="0">
                <a:pos x="160" y="1304"/>
              </a:cxn>
              <a:cxn ang="0">
                <a:pos x="448" y="1496"/>
              </a:cxn>
              <a:cxn ang="0">
                <a:pos x="784" y="1448"/>
              </a:cxn>
              <a:cxn ang="0">
                <a:pos x="1024" y="920"/>
              </a:cxn>
              <a:cxn ang="0">
                <a:pos x="928" y="632"/>
              </a:cxn>
            </a:cxnLst>
            <a:rect l="0" t="0" r="r" b="b"/>
            <a:pathLst>
              <a:path w="1048" h="1544">
                <a:moveTo>
                  <a:pt x="928" y="632"/>
                </a:moveTo>
                <a:cubicBezTo>
                  <a:pt x="888" y="520"/>
                  <a:pt x="832" y="336"/>
                  <a:pt x="784" y="248"/>
                </a:cubicBezTo>
                <a:cubicBezTo>
                  <a:pt x="736" y="160"/>
                  <a:pt x="696" y="144"/>
                  <a:pt x="640" y="104"/>
                </a:cubicBezTo>
                <a:cubicBezTo>
                  <a:pt x="584" y="64"/>
                  <a:pt x="512" y="16"/>
                  <a:pt x="448" y="8"/>
                </a:cubicBezTo>
                <a:cubicBezTo>
                  <a:pt x="384" y="0"/>
                  <a:pt x="320" y="0"/>
                  <a:pt x="256" y="56"/>
                </a:cubicBezTo>
                <a:cubicBezTo>
                  <a:pt x="192" y="112"/>
                  <a:pt x="104" y="216"/>
                  <a:pt x="64" y="344"/>
                </a:cubicBezTo>
                <a:cubicBezTo>
                  <a:pt x="24" y="472"/>
                  <a:pt x="0" y="664"/>
                  <a:pt x="16" y="824"/>
                </a:cubicBezTo>
                <a:cubicBezTo>
                  <a:pt x="32" y="984"/>
                  <a:pt x="88" y="1192"/>
                  <a:pt x="160" y="1304"/>
                </a:cubicBezTo>
                <a:cubicBezTo>
                  <a:pt x="232" y="1416"/>
                  <a:pt x="344" y="1472"/>
                  <a:pt x="448" y="1496"/>
                </a:cubicBezTo>
                <a:cubicBezTo>
                  <a:pt x="552" y="1520"/>
                  <a:pt x="688" y="1544"/>
                  <a:pt x="784" y="1448"/>
                </a:cubicBezTo>
                <a:cubicBezTo>
                  <a:pt x="880" y="1352"/>
                  <a:pt x="1000" y="1064"/>
                  <a:pt x="1024" y="920"/>
                </a:cubicBezTo>
                <a:cubicBezTo>
                  <a:pt x="1048" y="776"/>
                  <a:pt x="968" y="744"/>
                  <a:pt x="928" y="632"/>
                </a:cubicBezTo>
                <a:close/>
              </a:path>
            </a:pathLst>
          </a:cu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path path="rect">
              <a:fillToRect l="50000" t="50000" r="50000" b="50000"/>
            </a:path>
          </a:gradFill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61498" name="Oval 58">
            <a:extLst>
              <a:ext uri="{FF2B5EF4-FFF2-40B4-BE49-F238E27FC236}">
                <a16:creationId xmlns:a16="http://schemas.microsoft.com/office/drawing/2014/main" id="{E52F7757-755F-4F8F-BB5E-C4F019CD93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4950" y="3824288"/>
            <a:ext cx="136525" cy="136525"/>
          </a:xfrm>
          <a:prstGeom prst="ellipse">
            <a:avLst/>
          </a:prstGeom>
          <a:solidFill>
            <a:srgbClr val="00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61499" name="Freeform 59">
            <a:extLst>
              <a:ext uri="{FF2B5EF4-FFF2-40B4-BE49-F238E27FC236}">
                <a16:creationId xmlns:a16="http://schemas.microsoft.com/office/drawing/2014/main" id="{A1FEB7B0-0933-4E42-971E-59A0D5BD7363}"/>
              </a:ext>
            </a:extLst>
          </p:cNvPr>
          <p:cNvSpPr>
            <a:spLocks/>
          </p:cNvSpPr>
          <p:nvPr/>
        </p:nvSpPr>
        <p:spPr bwMode="auto">
          <a:xfrm>
            <a:off x="1922463" y="3819525"/>
            <a:ext cx="720725" cy="246063"/>
          </a:xfrm>
          <a:custGeom>
            <a:avLst/>
            <a:gdLst>
              <a:gd name="T0" fmla="*/ 0 w 865"/>
              <a:gd name="T1" fmla="*/ 2147483646 h 159"/>
              <a:gd name="T2" fmla="*/ 2147483646 w 865"/>
              <a:gd name="T3" fmla="*/ 2147483646 h 159"/>
              <a:gd name="T4" fmla="*/ 2147483646 w 865"/>
              <a:gd name="T5" fmla="*/ 2147483646 h 159"/>
              <a:gd name="T6" fmla="*/ 2147483646 w 865"/>
              <a:gd name="T7" fmla="*/ 2147483646 h 159"/>
              <a:gd name="T8" fmla="*/ 2147483646 w 865"/>
              <a:gd name="T9" fmla="*/ 2147483646 h 159"/>
              <a:gd name="T10" fmla="*/ 2147483646 w 865"/>
              <a:gd name="T11" fmla="*/ 2147483646 h 159"/>
              <a:gd name="T12" fmla="*/ 2147483646 w 865"/>
              <a:gd name="T13" fmla="*/ 2147483646 h 15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65"/>
              <a:gd name="T22" fmla="*/ 0 h 159"/>
              <a:gd name="T23" fmla="*/ 865 w 865"/>
              <a:gd name="T24" fmla="*/ 159 h 15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65" h="159">
                <a:moveTo>
                  <a:pt x="0" y="119"/>
                </a:moveTo>
                <a:cubicBezTo>
                  <a:pt x="22" y="100"/>
                  <a:pt x="89" y="0"/>
                  <a:pt x="133" y="3"/>
                </a:cubicBezTo>
                <a:cubicBezTo>
                  <a:pt x="177" y="6"/>
                  <a:pt x="215" y="135"/>
                  <a:pt x="265" y="135"/>
                </a:cubicBezTo>
                <a:cubicBezTo>
                  <a:pt x="315" y="135"/>
                  <a:pt x="383" y="1"/>
                  <a:pt x="433" y="3"/>
                </a:cubicBezTo>
                <a:cubicBezTo>
                  <a:pt x="483" y="5"/>
                  <a:pt x="521" y="135"/>
                  <a:pt x="565" y="147"/>
                </a:cubicBezTo>
                <a:cubicBezTo>
                  <a:pt x="609" y="159"/>
                  <a:pt x="647" y="89"/>
                  <a:pt x="697" y="75"/>
                </a:cubicBezTo>
                <a:cubicBezTo>
                  <a:pt x="747" y="61"/>
                  <a:pt x="830" y="65"/>
                  <a:pt x="865" y="63"/>
                </a:cubicBezTo>
              </a:path>
            </a:pathLst>
          </a:custGeom>
          <a:noFill/>
          <a:ln w="28575">
            <a:solidFill>
              <a:srgbClr val="FF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00" name="Freeform 60">
            <a:extLst>
              <a:ext uri="{FF2B5EF4-FFF2-40B4-BE49-F238E27FC236}">
                <a16:creationId xmlns:a16="http://schemas.microsoft.com/office/drawing/2014/main" id="{CC9337FB-CC9A-4FB4-B09D-A9EBB937E857}"/>
              </a:ext>
            </a:extLst>
          </p:cNvPr>
          <p:cNvSpPr>
            <a:spLocks/>
          </p:cNvSpPr>
          <p:nvPr/>
        </p:nvSpPr>
        <p:spPr bwMode="auto">
          <a:xfrm>
            <a:off x="3362325" y="3844925"/>
            <a:ext cx="614363" cy="246063"/>
          </a:xfrm>
          <a:custGeom>
            <a:avLst/>
            <a:gdLst>
              <a:gd name="T0" fmla="*/ 0 w 865"/>
              <a:gd name="T1" fmla="*/ 2147483646 h 159"/>
              <a:gd name="T2" fmla="*/ 2147483646 w 865"/>
              <a:gd name="T3" fmla="*/ 2147483646 h 159"/>
              <a:gd name="T4" fmla="*/ 2147483646 w 865"/>
              <a:gd name="T5" fmla="*/ 2147483646 h 159"/>
              <a:gd name="T6" fmla="*/ 2147483646 w 865"/>
              <a:gd name="T7" fmla="*/ 2147483646 h 159"/>
              <a:gd name="T8" fmla="*/ 2147483646 w 865"/>
              <a:gd name="T9" fmla="*/ 2147483646 h 159"/>
              <a:gd name="T10" fmla="*/ 2147483646 w 865"/>
              <a:gd name="T11" fmla="*/ 2147483646 h 159"/>
              <a:gd name="T12" fmla="*/ 2147483646 w 865"/>
              <a:gd name="T13" fmla="*/ 2147483646 h 15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65"/>
              <a:gd name="T22" fmla="*/ 0 h 159"/>
              <a:gd name="T23" fmla="*/ 865 w 865"/>
              <a:gd name="T24" fmla="*/ 159 h 15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65" h="159">
                <a:moveTo>
                  <a:pt x="0" y="119"/>
                </a:moveTo>
                <a:cubicBezTo>
                  <a:pt x="22" y="100"/>
                  <a:pt x="89" y="0"/>
                  <a:pt x="133" y="3"/>
                </a:cubicBezTo>
                <a:cubicBezTo>
                  <a:pt x="177" y="6"/>
                  <a:pt x="215" y="135"/>
                  <a:pt x="265" y="135"/>
                </a:cubicBezTo>
                <a:cubicBezTo>
                  <a:pt x="315" y="135"/>
                  <a:pt x="383" y="1"/>
                  <a:pt x="433" y="3"/>
                </a:cubicBezTo>
                <a:cubicBezTo>
                  <a:pt x="483" y="5"/>
                  <a:pt x="521" y="135"/>
                  <a:pt x="565" y="147"/>
                </a:cubicBezTo>
                <a:cubicBezTo>
                  <a:pt x="609" y="159"/>
                  <a:pt x="647" y="89"/>
                  <a:pt x="697" y="75"/>
                </a:cubicBezTo>
                <a:cubicBezTo>
                  <a:pt x="747" y="61"/>
                  <a:pt x="830" y="65"/>
                  <a:pt x="865" y="63"/>
                </a:cubicBezTo>
              </a:path>
            </a:pathLst>
          </a:cu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01" name="Freeform 61">
            <a:extLst>
              <a:ext uri="{FF2B5EF4-FFF2-40B4-BE49-F238E27FC236}">
                <a16:creationId xmlns:a16="http://schemas.microsoft.com/office/drawing/2014/main" id="{A845B0FD-B104-4EF5-8FDF-84C81B4D8F27}"/>
              </a:ext>
            </a:extLst>
          </p:cNvPr>
          <p:cNvSpPr>
            <a:spLocks/>
          </p:cNvSpPr>
          <p:nvPr/>
        </p:nvSpPr>
        <p:spPr bwMode="auto">
          <a:xfrm>
            <a:off x="2786063" y="3844925"/>
            <a:ext cx="382587" cy="246063"/>
          </a:xfrm>
          <a:custGeom>
            <a:avLst/>
            <a:gdLst>
              <a:gd name="T0" fmla="*/ 0 w 865"/>
              <a:gd name="T1" fmla="*/ 2147483646 h 159"/>
              <a:gd name="T2" fmla="*/ 2147483646 w 865"/>
              <a:gd name="T3" fmla="*/ 2147483646 h 159"/>
              <a:gd name="T4" fmla="*/ 2147483646 w 865"/>
              <a:gd name="T5" fmla="*/ 2147483646 h 159"/>
              <a:gd name="T6" fmla="*/ 2147483646 w 865"/>
              <a:gd name="T7" fmla="*/ 2147483646 h 159"/>
              <a:gd name="T8" fmla="*/ 2147483646 w 865"/>
              <a:gd name="T9" fmla="*/ 2147483646 h 159"/>
              <a:gd name="T10" fmla="*/ 2147483646 w 865"/>
              <a:gd name="T11" fmla="*/ 2147483646 h 159"/>
              <a:gd name="T12" fmla="*/ 2147483646 w 865"/>
              <a:gd name="T13" fmla="*/ 2147483646 h 15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65"/>
              <a:gd name="T22" fmla="*/ 0 h 159"/>
              <a:gd name="T23" fmla="*/ 865 w 865"/>
              <a:gd name="T24" fmla="*/ 159 h 15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65" h="159">
                <a:moveTo>
                  <a:pt x="0" y="119"/>
                </a:moveTo>
                <a:cubicBezTo>
                  <a:pt x="22" y="100"/>
                  <a:pt x="89" y="0"/>
                  <a:pt x="133" y="3"/>
                </a:cubicBezTo>
                <a:cubicBezTo>
                  <a:pt x="177" y="6"/>
                  <a:pt x="215" y="135"/>
                  <a:pt x="265" y="135"/>
                </a:cubicBezTo>
                <a:cubicBezTo>
                  <a:pt x="315" y="135"/>
                  <a:pt x="383" y="1"/>
                  <a:pt x="433" y="3"/>
                </a:cubicBezTo>
                <a:cubicBezTo>
                  <a:pt x="483" y="5"/>
                  <a:pt x="521" y="135"/>
                  <a:pt x="565" y="147"/>
                </a:cubicBezTo>
                <a:cubicBezTo>
                  <a:pt x="609" y="159"/>
                  <a:pt x="647" y="89"/>
                  <a:pt x="697" y="75"/>
                </a:cubicBezTo>
                <a:cubicBezTo>
                  <a:pt x="747" y="61"/>
                  <a:pt x="830" y="65"/>
                  <a:pt x="865" y="63"/>
                </a:cubicBezTo>
              </a:path>
            </a:pathLst>
          </a:cu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02" name="Freeform 62">
            <a:extLst>
              <a:ext uri="{FF2B5EF4-FFF2-40B4-BE49-F238E27FC236}">
                <a16:creationId xmlns:a16="http://schemas.microsoft.com/office/drawing/2014/main" id="{10486EB4-CFFC-418E-9DCE-2741D236C12B}"/>
              </a:ext>
            </a:extLst>
          </p:cNvPr>
          <p:cNvSpPr>
            <a:spLocks/>
          </p:cNvSpPr>
          <p:nvPr/>
        </p:nvSpPr>
        <p:spPr bwMode="auto">
          <a:xfrm>
            <a:off x="1874838" y="4133850"/>
            <a:ext cx="431800" cy="287338"/>
          </a:xfrm>
          <a:custGeom>
            <a:avLst/>
            <a:gdLst>
              <a:gd name="T0" fmla="*/ 0 w 865"/>
              <a:gd name="T1" fmla="*/ 2147483646 h 159"/>
              <a:gd name="T2" fmla="*/ 2147483646 w 865"/>
              <a:gd name="T3" fmla="*/ 2147483646 h 159"/>
              <a:gd name="T4" fmla="*/ 2147483646 w 865"/>
              <a:gd name="T5" fmla="*/ 2147483646 h 159"/>
              <a:gd name="T6" fmla="*/ 2147483646 w 865"/>
              <a:gd name="T7" fmla="*/ 2147483646 h 159"/>
              <a:gd name="T8" fmla="*/ 2147483646 w 865"/>
              <a:gd name="T9" fmla="*/ 2147483646 h 159"/>
              <a:gd name="T10" fmla="*/ 2147483646 w 865"/>
              <a:gd name="T11" fmla="*/ 2147483646 h 159"/>
              <a:gd name="T12" fmla="*/ 2147483646 w 865"/>
              <a:gd name="T13" fmla="*/ 2147483646 h 15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65"/>
              <a:gd name="T22" fmla="*/ 0 h 159"/>
              <a:gd name="T23" fmla="*/ 865 w 865"/>
              <a:gd name="T24" fmla="*/ 159 h 15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65" h="159">
                <a:moveTo>
                  <a:pt x="0" y="119"/>
                </a:moveTo>
                <a:cubicBezTo>
                  <a:pt x="22" y="100"/>
                  <a:pt x="89" y="0"/>
                  <a:pt x="133" y="3"/>
                </a:cubicBezTo>
                <a:cubicBezTo>
                  <a:pt x="177" y="6"/>
                  <a:pt x="215" y="135"/>
                  <a:pt x="265" y="135"/>
                </a:cubicBezTo>
                <a:cubicBezTo>
                  <a:pt x="315" y="135"/>
                  <a:pt x="383" y="1"/>
                  <a:pt x="433" y="3"/>
                </a:cubicBezTo>
                <a:cubicBezTo>
                  <a:pt x="483" y="5"/>
                  <a:pt x="521" y="135"/>
                  <a:pt x="565" y="147"/>
                </a:cubicBezTo>
                <a:cubicBezTo>
                  <a:pt x="609" y="159"/>
                  <a:pt x="647" y="89"/>
                  <a:pt x="697" y="75"/>
                </a:cubicBezTo>
                <a:cubicBezTo>
                  <a:pt x="747" y="61"/>
                  <a:pt x="830" y="65"/>
                  <a:pt x="865" y="63"/>
                </a:cubicBezTo>
              </a:path>
            </a:pathLst>
          </a:custGeom>
          <a:noFill/>
          <a:ln w="2857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03" name="Oval 63">
            <a:extLst>
              <a:ext uri="{FF2B5EF4-FFF2-40B4-BE49-F238E27FC236}">
                <a16:creationId xmlns:a16="http://schemas.microsoft.com/office/drawing/2014/main" id="{0B5A3350-B961-46D0-B314-E1FFC09715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63725" y="3968750"/>
            <a:ext cx="136525" cy="136525"/>
          </a:xfrm>
          <a:prstGeom prst="ellipse">
            <a:avLst/>
          </a:prstGeom>
          <a:solidFill>
            <a:srgbClr val="00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61504" name="Freeform 64">
            <a:extLst>
              <a:ext uri="{FF2B5EF4-FFF2-40B4-BE49-F238E27FC236}">
                <a16:creationId xmlns:a16="http://schemas.microsoft.com/office/drawing/2014/main" id="{C2781A2B-4E01-4F11-A64F-3758DED63D28}"/>
              </a:ext>
            </a:extLst>
          </p:cNvPr>
          <p:cNvSpPr>
            <a:spLocks/>
          </p:cNvSpPr>
          <p:nvPr/>
        </p:nvSpPr>
        <p:spPr bwMode="auto">
          <a:xfrm>
            <a:off x="2463800" y="4256088"/>
            <a:ext cx="576263" cy="93662"/>
          </a:xfrm>
          <a:custGeom>
            <a:avLst/>
            <a:gdLst>
              <a:gd name="T0" fmla="*/ 0 w 865"/>
              <a:gd name="T1" fmla="*/ 2147483646 h 159"/>
              <a:gd name="T2" fmla="*/ 2147483646 w 865"/>
              <a:gd name="T3" fmla="*/ 2147483646 h 159"/>
              <a:gd name="T4" fmla="*/ 2147483646 w 865"/>
              <a:gd name="T5" fmla="*/ 2147483646 h 159"/>
              <a:gd name="T6" fmla="*/ 2147483646 w 865"/>
              <a:gd name="T7" fmla="*/ 2147483646 h 159"/>
              <a:gd name="T8" fmla="*/ 2147483646 w 865"/>
              <a:gd name="T9" fmla="*/ 2147483646 h 159"/>
              <a:gd name="T10" fmla="*/ 2147483646 w 865"/>
              <a:gd name="T11" fmla="*/ 2147483646 h 159"/>
              <a:gd name="T12" fmla="*/ 2147483646 w 865"/>
              <a:gd name="T13" fmla="*/ 2147483646 h 15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65"/>
              <a:gd name="T22" fmla="*/ 0 h 159"/>
              <a:gd name="T23" fmla="*/ 865 w 865"/>
              <a:gd name="T24" fmla="*/ 159 h 15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65" h="159">
                <a:moveTo>
                  <a:pt x="0" y="119"/>
                </a:moveTo>
                <a:cubicBezTo>
                  <a:pt x="22" y="100"/>
                  <a:pt x="89" y="0"/>
                  <a:pt x="133" y="3"/>
                </a:cubicBezTo>
                <a:cubicBezTo>
                  <a:pt x="177" y="6"/>
                  <a:pt x="215" y="135"/>
                  <a:pt x="265" y="135"/>
                </a:cubicBezTo>
                <a:cubicBezTo>
                  <a:pt x="315" y="135"/>
                  <a:pt x="383" y="1"/>
                  <a:pt x="433" y="3"/>
                </a:cubicBezTo>
                <a:cubicBezTo>
                  <a:pt x="483" y="5"/>
                  <a:pt x="521" y="135"/>
                  <a:pt x="565" y="147"/>
                </a:cubicBezTo>
                <a:cubicBezTo>
                  <a:pt x="609" y="159"/>
                  <a:pt x="647" y="89"/>
                  <a:pt x="697" y="75"/>
                </a:cubicBezTo>
                <a:cubicBezTo>
                  <a:pt x="747" y="61"/>
                  <a:pt x="830" y="65"/>
                  <a:pt x="865" y="63"/>
                </a:cubicBezTo>
              </a:path>
            </a:pathLst>
          </a:custGeom>
          <a:noFill/>
          <a:ln w="28575">
            <a:solidFill>
              <a:srgbClr val="FF5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05" name="Freeform 65">
            <a:extLst>
              <a:ext uri="{FF2B5EF4-FFF2-40B4-BE49-F238E27FC236}">
                <a16:creationId xmlns:a16="http://schemas.microsoft.com/office/drawing/2014/main" id="{590AD06D-7C9B-4AEC-A9D7-A0A6399B57C1}"/>
              </a:ext>
            </a:extLst>
          </p:cNvPr>
          <p:cNvSpPr>
            <a:spLocks/>
          </p:cNvSpPr>
          <p:nvPr/>
        </p:nvSpPr>
        <p:spPr bwMode="auto">
          <a:xfrm>
            <a:off x="3289300" y="4210050"/>
            <a:ext cx="649288" cy="177800"/>
          </a:xfrm>
          <a:custGeom>
            <a:avLst/>
            <a:gdLst>
              <a:gd name="T0" fmla="*/ 0 w 865"/>
              <a:gd name="T1" fmla="*/ 2147483646 h 159"/>
              <a:gd name="T2" fmla="*/ 2147483646 w 865"/>
              <a:gd name="T3" fmla="*/ 2147483646 h 159"/>
              <a:gd name="T4" fmla="*/ 2147483646 w 865"/>
              <a:gd name="T5" fmla="*/ 2147483646 h 159"/>
              <a:gd name="T6" fmla="*/ 2147483646 w 865"/>
              <a:gd name="T7" fmla="*/ 2147483646 h 159"/>
              <a:gd name="T8" fmla="*/ 2147483646 w 865"/>
              <a:gd name="T9" fmla="*/ 2147483646 h 159"/>
              <a:gd name="T10" fmla="*/ 2147483646 w 865"/>
              <a:gd name="T11" fmla="*/ 2147483646 h 159"/>
              <a:gd name="T12" fmla="*/ 2147483646 w 865"/>
              <a:gd name="T13" fmla="*/ 2147483646 h 15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65"/>
              <a:gd name="T22" fmla="*/ 0 h 159"/>
              <a:gd name="T23" fmla="*/ 865 w 865"/>
              <a:gd name="T24" fmla="*/ 159 h 15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65" h="159">
                <a:moveTo>
                  <a:pt x="0" y="119"/>
                </a:moveTo>
                <a:cubicBezTo>
                  <a:pt x="22" y="100"/>
                  <a:pt x="89" y="0"/>
                  <a:pt x="133" y="3"/>
                </a:cubicBezTo>
                <a:cubicBezTo>
                  <a:pt x="177" y="6"/>
                  <a:pt x="215" y="135"/>
                  <a:pt x="265" y="135"/>
                </a:cubicBezTo>
                <a:cubicBezTo>
                  <a:pt x="315" y="135"/>
                  <a:pt x="383" y="1"/>
                  <a:pt x="433" y="3"/>
                </a:cubicBezTo>
                <a:cubicBezTo>
                  <a:pt x="483" y="5"/>
                  <a:pt x="521" y="135"/>
                  <a:pt x="565" y="147"/>
                </a:cubicBezTo>
                <a:cubicBezTo>
                  <a:pt x="609" y="159"/>
                  <a:pt x="647" y="89"/>
                  <a:pt x="697" y="75"/>
                </a:cubicBezTo>
                <a:cubicBezTo>
                  <a:pt x="747" y="61"/>
                  <a:pt x="830" y="65"/>
                  <a:pt x="865" y="63"/>
                </a:cubicBezTo>
              </a:path>
            </a:pathLst>
          </a:custGeom>
          <a:noFill/>
          <a:ln w="28575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06" name="Oval 66">
            <a:extLst>
              <a:ext uri="{FF2B5EF4-FFF2-40B4-BE49-F238E27FC236}">
                <a16:creationId xmlns:a16="http://schemas.microsoft.com/office/drawing/2014/main" id="{B26776AD-C947-4BC3-86FC-8B280EEFD3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00225" y="4284663"/>
            <a:ext cx="136525" cy="136525"/>
          </a:xfrm>
          <a:prstGeom prst="ellipse">
            <a:avLst/>
          </a:prstGeom>
          <a:solidFill>
            <a:srgbClr val="00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61507" name="Line 67">
            <a:extLst>
              <a:ext uri="{FF2B5EF4-FFF2-40B4-BE49-F238E27FC236}">
                <a16:creationId xmlns:a16="http://schemas.microsoft.com/office/drawing/2014/main" id="{48567499-A6FD-4E00-8F89-9943BD7F5E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4163" y="4379913"/>
            <a:ext cx="896937" cy="307975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med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08" name="Line 68">
            <a:extLst>
              <a:ext uri="{FF2B5EF4-FFF2-40B4-BE49-F238E27FC236}">
                <a16:creationId xmlns:a16="http://schemas.microsoft.com/office/drawing/2014/main" id="{D8A6A5AC-82E5-469E-A625-5E3434F999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5213" y="4402138"/>
            <a:ext cx="188912" cy="212725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med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09" name="Rectangle 69">
            <a:extLst>
              <a:ext uri="{FF2B5EF4-FFF2-40B4-BE49-F238E27FC236}">
                <a16:creationId xmlns:a16="http://schemas.microsoft.com/office/drawing/2014/main" id="{0A212CC0-7249-4183-A712-A0B1EFB0E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7613" y="3973513"/>
            <a:ext cx="351948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非相干 </a:t>
            </a:r>
            <a:r>
              <a:rPr lang="en-US" altLang="zh-CN" sz="2000">
                <a:solidFill>
                  <a:srgbClr val="00FFFF"/>
                </a:solidFill>
                <a:ea typeface="楷体_GB2312" pitchFamily="49" charset="-122"/>
              </a:rPr>
              <a:t>(</a:t>
            </a:r>
            <a:r>
              <a:rPr lang="zh-CN" altLang="en-US" sz="2000">
                <a:solidFill>
                  <a:srgbClr val="00FFFF"/>
                </a:solidFill>
                <a:ea typeface="楷体_GB2312" pitchFamily="49" charset="-122"/>
              </a:rPr>
              <a:t>不同原子发的光</a:t>
            </a:r>
            <a:r>
              <a:rPr lang="en-US" altLang="zh-CN" sz="2000">
                <a:solidFill>
                  <a:srgbClr val="00FFFF"/>
                </a:solidFill>
                <a:ea typeface="楷体_GB2312" pitchFamily="49" charset="-122"/>
              </a:rPr>
              <a:t>)</a:t>
            </a:r>
          </a:p>
          <a:p>
            <a:pPr eaLnBrk="1" hangingPunct="1"/>
            <a:endParaRPr lang="en-US" altLang="zh-CN" sz="2000" b="0">
              <a:solidFill>
                <a:srgbClr val="00FFFF"/>
              </a:solidFill>
              <a:ea typeface="楷体_GB2312" pitchFamily="49" charset="-122"/>
            </a:endParaRPr>
          </a:p>
        </p:txBody>
      </p:sp>
      <p:sp>
        <p:nvSpPr>
          <p:cNvPr id="61510" name="Line 70">
            <a:extLst>
              <a:ext uri="{FF2B5EF4-FFF2-40B4-BE49-F238E27FC236}">
                <a16:creationId xmlns:a16="http://schemas.microsoft.com/office/drawing/2014/main" id="{3A1E16E5-52BF-465E-AF23-0A72D6455E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71925" y="4221163"/>
            <a:ext cx="758825" cy="10477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none" w="med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11" name="Line 71">
            <a:extLst>
              <a:ext uri="{FF2B5EF4-FFF2-40B4-BE49-F238E27FC236}">
                <a16:creationId xmlns:a16="http://schemas.microsoft.com/office/drawing/2014/main" id="{1CFCEC17-AC1F-4917-9A3B-3DB74BC400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83050" y="3932238"/>
            <a:ext cx="647700" cy="1444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none" w="med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12" name="Rectangle 72">
            <a:extLst>
              <a:ext uri="{FF2B5EF4-FFF2-40B4-BE49-F238E27FC236}">
                <a16:creationId xmlns:a16="http://schemas.microsoft.com/office/drawing/2014/main" id="{8AE16CD1-09E6-46B9-B934-6D3FCADBF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25" y="4543425"/>
            <a:ext cx="474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非相干 </a:t>
            </a:r>
            <a:r>
              <a:rPr lang="en-US" altLang="zh-CN" sz="2000">
                <a:solidFill>
                  <a:srgbClr val="00FFFF"/>
                </a:solidFill>
                <a:ea typeface="楷体_GB2312" pitchFamily="49" charset="-122"/>
              </a:rPr>
              <a:t>(</a:t>
            </a:r>
            <a:r>
              <a:rPr lang="zh-CN" altLang="en-US" sz="2000">
                <a:solidFill>
                  <a:srgbClr val="00FFFF"/>
                </a:solidFill>
                <a:ea typeface="楷体_GB2312" pitchFamily="49" charset="-122"/>
              </a:rPr>
              <a:t>同一原子先后发的光</a:t>
            </a:r>
            <a:r>
              <a:rPr lang="en-US" altLang="zh-CN" sz="2000">
                <a:solidFill>
                  <a:srgbClr val="00FFFF"/>
                </a:solidFill>
                <a:ea typeface="楷体_GB2312" pitchFamily="49" charset="-122"/>
              </a:rPr>
              <a:t>)</a:t>
            </a:r>
          </a:p>
        </p:txBody>
      </p:sp>
      <p:sp>
        <p:nvSpPr>
          <p:cNvPr id="116" name="Text Box 74">
            <a:extLst>
              <a:ext uri="{FF2B5EF4-FFF2-40B4-BE49-F238E27FC236}">
                <a16:creationId xmlns:a16="http://schemas.microsoft.com/office/drawing/2014/main" id="{3A6214F0-8512-4731-84A5-9226EE87B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5072063"/>
            <a:ext cx="5443538" cy="830262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dirty="0">
                <a:solidFill>
                  <a:schemeClr val="bg1"/>
                </a:solidFill>
                <a:latin typeface="+mn-ea"/>
                <a:ea typeface="+mn-ea"/>
              </a:rPr>
              <a:t>不同原子的激发和辐射是彼此独立的、</a:t>
            </a:r>
            <a:endParaRPr kumimoji="0" lang="en-US" altLang="zh-CN" dirty="0">
              <a:solidFill>
                <a:schemeClr val="bg1"/>
              </a:solidFill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kumimoji="0" lang="zh-CN" altLang="en-US" dirty="0">
                <a:solidFill>
                  <a:schemeClr val="bg1"/>
                </a:solidFill>
                <a:latin typeface="+mn-ea"/>
                <a:ea typeface="+mn-ea"/>
              </a:rPr>
              <a:t>随机的、间歇进行的</a:t>
            </a:r>
          </a:p>
        </p:txBody>
      </p:sp>
      <p:sp>
        <p:nvSpPr>
          <p:cNvPr id="117" name="Text Box 75">
            <a:extLst>
              <a:ext uri="{FF2B5EF4-FFF2-40B4-BE49-F238E27FC236}">
                <a16:creationId xmlns:a16="http://schemas.microsoft.com/office/drawing/2014/main" id="{17E7FD9B-25FB-4297-8BF9-22C84CE2A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3688" y="4984750"/>
            <a:ext cx="2214562" cy="10160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2000">
                <a:solidFill>
                  <a:srgbClr val="FFFF00"/>
                </a:solidFill>
                <a:ea typeface="楷体_GB2312" pitchFamily="49" charset="-122"/>
              </a:rPr>
              <a:t>两个灯泡照明，</a:t>
            </a:r>
          </a:p>
          <a:p>
            <a:pPr eaLnBrk="1" hangingPunct="1"/>
            <a:r>
              <a:rPr kumimoji="0" lang="zh-CN" altLang="en-US" sz="2000">
                <a:solidFill>
                  <a:srgbClr val="FFFF00"/>
                </a:solidFill>
                <a:ea typeface="楷体_GB2312" pitchFamily="49" charset="-122"/>
              </a:rPr>
              <a:t>不会产生光强度</a:t>
            </a:r>
          </a:p>
          <a:p>
            <a:pPr eaLnBrk="1" hangingPunct="1"/>
            <a:r>
              <a:rPr kumimoji="0" lang="zh-CN" altLang="en-US" sz="2000">
                <a:solidFill>
                  <a:srgbClr val="FFFF00"/>
                </a:solidFill>
                <a:ea typeface="楷体_GB2312" pitchFamily="49" charset="-122"/>
              </a:rPr>
              <a:t>强弱的稳定分布</a:t>
            </a:r>
          </a:p>
        </p:txBody>
      </p:sp>
      <p:sp>
        <p:nvSpPr>
          <p:cNvPr id="118" name="AutoShape 76">
            <a:extLst>
              <a:ext uri="{FF2B5EF4-FFF2-40B4-BE49-F238E27FC236}">
                <a16:creationId xmlns:a16="http://schemas.microsoft.com/office/drawing/2014/main" id="{1DD98006-3E8F-4386-AF49-63AF3C77B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625" y="5357813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CC66FF"/>
              </a:gs>
              <a:gs pos="100000">
                <a:schemeClr val="bg1"/>
              </a:gs>
            </a:gsLst>
            <a:lin ang="2700000" scaled="1"/>
          </a:gra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47" name="Text Box 257">
            <a:extLst>
              <a:ext uri="{FF2B5EF4-FFF2-40B4-BE49-F238E27FC236}">
                <a16:creationId xmlns:a16="http://schemas.microsoft.com/office/drawing/2014/main" id="{7ACF044F-2F85-416F-800B-CEE0FA16D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6072188"/>
            <a:ext cx="3733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solidFill>
                  <a:srgbClr val="EDFE4A"/>
                </a:solidFill>
              </a:rPr>
              <a:t>•  </a:t>
            </a:r>
            <a:r>
              <a:rPr kumimoji="0" lang="zh-CN" altLang="en-US">
                <a:solidFill>
                  <a:srgbClr val="EDFE4A"/>
                </a:solidFill>
              </a:rPr>
              <a:t>一般光源的发光特点： </a:t>
            </a:r>
          </a:p>
        </p:txBody>
      </p:sp>
      <p:sp>
        <p:nvSpPr>
          <p:cNvPr id="48" name="Text Box 258">
            <a:extLst>
              <a:ext uri="{FF2B5EF4-FFF2-40B4-BE49-F238E27FC236}">
                <a16:creationId xmlns:a16="http://schemas.microsoft.com/office/drawing/2014/main" id="{15E26DA8-3CB9-41EC-A9B1-E4DFCD966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063" y="6072188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solidFill>
                  <a:srgbClr val="EDFE4A"/>
                </a:solidFill>
              </a:rPr>
              <a:t>1   </a:t>
            </a:r>
            <a:r>
              <a:rPr kumimoji="0" lang="zh-CN" altLang="en-US">
                <a:solidFill>
                  <a:schemeClr val="hlink"/>
                </a:solidFill>
              </a:rPr>
              <a:t>间歇性</a:t>
            </a:r>
            <a:r>
              <a:rPr kumimoji="0" lang="zh-CN" altLang="en-US">
                <a:solidFill>
                  <a:srgbClr val="EDFE4A"/>
                </a:solidFill>
              </a:rPr>
              <a:t>； </a:t>
            </a:r>
          </a:p>
        </p:txBody>
      </p:sp>
      <p:sp>
        <p:nvSpPr>
          <p:cNvPr id="49" name="Text Box 259">
            <a:extLst>
              <a:ext uri="{FF2B5EF4-FFF2-40B4-BE49-F238E27FC236}">
                <a16:creationId xmlns:a16="http://schemas.microsoft.com/office/drawing/2014/main" id="{E62AD44D-4977-49EE-AE56-360E0858D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7863" y="6072188"/>
            <a:ext cx="182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solidFill>
                  <a:srgbClr val="EDFE4A"/>
                </a:solidFill>
              </a:rPr>
              <a:t>2   </a:t>
            </a:r>
            <a:r>
              <a:rPr kumimoji="0" lang="zh-CN" altLang="en-US">
                <a:solidFill>
                  <a:schemeClr val="hlink"/>
                </a:solidFill>
              </a:rPr>
              <a:t>随机性</a:t>
            </a:r>
            <a:r>
              <a:rPr kumimoji="0" lang="zh-CN" altLang="en-US">
                <a:solidFill>
                  <a:srgbClr val="EDFE4A"/>
                </a:solidFill>
              </a:rPr>
              <a:t>。 </a:t>
            </a:r>
          </a:p>
        </p:txBody>
      </p:sp>
      <p:sp>
        <p:nvSpPr>
          <p:cNvPr id="50" name="Text Box 37">
            <a:extLst>
              <a:ext uri="{FF2B5EF4-FFF2-40B4-BE49-F238E27FC236}">
                <a16:creationId xmlns:a16="http://schemas.microsoft.com/office/drawing/2014/main" id="{24BA146A-F304-4AC5-A60F-419BCED90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2750" y="388938"/>
            <a:ext cx="533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solidFill>
                  <a:schemeClr val="bg1"/>
                </a:solidFill>
                <a:latin typeface="方正书宋简体"/>
              </a:rPr>
              <a:t>光源的最基本发光单元是分子、原子</a:t>
            </a:r>
            <a:endParaRPr lang="zh-CN" altLang="en-US" sz="2000" b="0">
              <a:solidFill>
                <a:schemeClr val="bg1"/>
              </a:solidFill>
              <a:latin typeface="方正书宋简体"/>
            </a:endParaRPr>
          </a:p>
        </p:txBody>
      </p:sp>
      <p:sp>
        <p:nvSpPr>
          <p:cNvPr id="13353" name="灯片编号占位符 1">
            <a:extLst>
              <a:ext uri="{FF2B5EF4-FFF2-40B4-BE49-F238E27FC236}">
                <a16:creationId xmlns:a16="http://schemas.microsoft.com/office/drawing/2014/main" id="{296A118D-C6E2-4767-82E6-8AE5B24BBE1E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9362D55-1D60-42C5-B5D5-DD5F5BADDE3C}" type="slidenum">
              <a:rPr lang="en-US" altLang="zh-CN" b="0">
                <a:solidFill>
                  <a:srgbClr val="FF00FF"/>
                </a:solidFill>
              </a:rPr>
              <a:pPr eaLnBrk="1" hangingPunct="1"/>
              <a:t>8</a:t>
            </a:fld>
            <a:r>
              <a:rPr lang="en-US" altLang="zh-CN" b="0">
                <a:solidFill>
                  <a:srgbClr val="FF00FF"/>
                </a:solidFill>
              </a:rPr>
              <a:t>/25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6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6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6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6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1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1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1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6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6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6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6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2" grpId="0"/>
      <p:bldP spid="61443" grpId="0"/>
      <p:bldP spid="61493" grpId="0"/>
      <p:bldP spid="61498" grpId="0" animBg="1"/>
      <p:bldP spid="61503" grpId="0" animBg="1"/>
      <p:bldP spid="61506" grpId="0" animBg="1"/>
      <p:bldP spid="116" grpId="0" animBg="1"/>
      <p:bldP spid="117" grpId="0" animBg="1"/>
      <p:bldP spid="118" grpId="0" animBg="1"/>
      <p:bldP spid="47" grpId="0" autoUpdateAnimBg="0"/>
      <p:bldP spid="48" grpId="0" autoUpdateAnimBg="0"/>
      <p:bldP spid="49" grpId="0" autoUpdateAnimBg="0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1" name="Text Box 151">
            <a:extLst>
              <a:ext uri="{FF2B5EF4-FFF2-40B4-BE49-F238E27FC236}">
                <a16:creationId xmlns:a16="http://schemas.microsoft.com/office/drawing/2014/main" id="{5984C46D-D7D3-41F6-B688-0039B29B9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538163"/>
            <a:ext cx="2143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zh-CN" altLang="en-US">
                <a:solidFill>
                  <a:srgbClr val="4DEAFB"/>
                </a:solidFill>
                <a:latin typeface="方正书宋简体"/>
              </a:rPr>
              <a:t>受激辐射：</a:t>
            </a:r>
            <a:endParaRPr kumimoji="0" lang="zh-CN" altLang="en-US">
              <a:solidFill>
                <a:srgbClr val="4DEAFB"/>
              </a:solidFill>
            </a:endParaRPr>
          </a:p>
        </p:txBody>
      </p:sp>
      <p:grpSp>
        <p:nvGrpSpPr>
          <p:cNvPr id="2" name="Group 206">
            <a:extLst>
              <a:ext uri="{FF2B5EF4-FFF2-40B4-BE49-F238E27FC236}">
                <a16:creationId xmlns:a16="http://schemas.microsoft.com/office/drawing/2014/main" id="{18B421DA-ABAC-486E-A3EE-1D2FAF394A3D}"/>
              </a:ext>
            </a:extLst>
          </p:cNvPr>
          <p:cNvGrpSpPr>
            <a:grpSpLocks/>
          </p:cNvGrpSpPr>
          <p:nvPr/>
        </p:nvGrpSpPr>
        <p:grpSpPr bwMode="auto">
          <a:xfrm>
            <a:off x="2547938" y="3146425"/>
            <a:ext cx="1066800" cy="211138"/>
            <a:chOff x="1696" y="2201"/>
            <a:chExt cx="456" cy="85"/>
          </a:xfrm>
        </p:grpSpPr>
        <p:grpSp>
          <p:nvGrpSpPr>
            <p:cNvPr id="14390" name="Group 207">
              <a:extLst>
                <a:ext uri="{FF2B5EF4-FFF2-40B4-BE49-F238E27FC236}">
                  <a16:creationId xmlns:a16="http://schemas.microsoft.com/office/drawing/2014/main" id="{CB1666B6-7E11-4AFB-B00A-5777285518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6" y="2201"/>
              <a:ext cx="167" cy="80"/>
              <a:chOff x="0" y="0"/>
              <a:chExt cx="19999" cy="20000"/>
            </a:xfrm>
          </p:grpSpPr>
          <p:sp>
            <p:nvSpPr>
              <p:cNvPr id="14395" name="Freeform 208">
                <a:extLst>
                  <a:ext uri="{FF2B5EF4-FFF2-40B4-BE49-F238E27FC236}">
                    <a16:creationId xmlns:a16="http://schemas.microsoft.com/office/drawing/2014/main" id="{29456ED0-60F8-45FB-AED0-6D47AF00F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9724" cy="10249"/>
              </a:xfrm>
              <a:custGeom>
                <a:avLst/>
                <a:gdLst>
                  <a:gd name="T0" fmla="*/ 0 w 20000"/>
                  <a:gd name="T1" fmla="*/ 1 h 20000"/>
                  <a:gd name="T2" fmla="*/ 0 w 20000"/>
                  <a:gd name="T3" fmla="*/ 1 h 20000"/>
                  <a:gd name="T4" fmla="*/ 0 w 20000"/>
                  <a:gd name="T5" fmla="*/ 1 h 20000"/>
                  <a:gd name="T6" fmla="*/ 0 w 20000"/>
                  <a:gd name="T7" fmla="*/ 1 h 20000"/>
                  <a:gd name="T8" fmla="*/ 0 w 20000"/>
                  <a:gd name="T9" fmla="*/ 1 h 20000"/>
                  <a:gd name="T10" fmla="*/ 0 w 20000"/>
                  <a:gd name="T11" fmla="*/ 1 h 20000"/>
                  <a:gd name="T12" fmla="*/ 0 w 20000"/>
                  <a:gd name="T13" fmla="*/ 1 h 20000"/>
                  <a:gd name="T14" fmla="*/ 0 w 20000"/>
                  <a:gd name="T15" fmla="*/ 1 h 20000"/>
                  <a:gd name="T16" fmla="*/ 0 w 20000"/>
                  <a:gd name="T17" fmla="*/ 1 h 20000"/>
                  <a:gd name="T18" fmla="*/ 0 w 20000"/>
                  <a:gd name="T19" fmla="*/ 1 h 20000"/>
                  <a:gd name="T20" fmla="*/ 0 w 20000"/>
                  <a:gd name="T21" fmla="*/ 1 h 20000"/>
                  <a:gd name="T22" fmla="*/ 0 w 20000"/>
                  <a:gd name="T23" fmla="*/ 1 h 20000"/>
                  <a:gd name="T24" fmla="*/ 0 w 20000"/>
                  <a:gd name="T25" fmla="*/ 1 h 20000"/>
                  <a:gd name="T26" fmla="*/ 0 w 20000"/>
                  <a:gd name="T27" fmla="*/ 1 h 20000"/>
                  <a:gd name="T28" fmla="*/ 0 w 20000"/>
                  <a:gd name="T29" fmla="*/ 1 h 20000"/>
                  <a:gd name="T30" fmla="*/ 0 w 20000"/>
                  <a:gd name="T31" fmla="*/ 1 h 20000"/>
                  <a:gd name="T32" fmla="*/ 0 w 20000"/>
                  <a:gd name="T33" fmla="*/ 1 h 20000"/>
                  <a:gd name="T34" fmla="*/ 0 w 20000"/>
                  <a:gd name="T35" fmla="*/ 1 h 20000"/>
                  <a:gd name="T36" fmla="*/ 0 w 20000"/>
                  <a:gd name="T37" fmla="*/ 1 h 20000"/>
                  <a:gd name="T38" fmla="*/ 0 w 20000"/>
                  <a:gd name="T39" fmla="*/ 1 h 20000"/>
                  <a:gd name="T40" fmla="*/ 0 w 20000"/>
                  <a:gd name="T41" fmla="*/ 1 h 20000"/>
                  <a:gd name="T42" fmla="*/ 0 w 20000"/>
                  <a:gd name="T43" fmla="*/ 1 h 20000"/>
                  <a:gd name="T44" fmla="*/ 0 w 20000"/>
                  <a:gd name="T45" fmla="*/ 1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1 h 20000"/>
                  <a:gd name="T52" fmla="*/ 0 w 20000"/>
                  <a:gd name="T53" fmla="*/ 1 h 20000"/>
                  <a:gd name="T54" fmla="*/ 0 w 20000"/>
                  <a:gd name="T55" fmla="*/ 1 h 20000"/>
                  <a:gd name="T56" fmla="*/ 0 w 20000"/>
                  <a:gd name="T57" fmla="*/ 1 h 20000"/>
                  <a:gd name="T58" fmla="*/ 0 w 20000"/>
                  <a:gd name="T59" fmla="*/ 1 h 20000"/>
                  <a:gd name="T60" fmla="*/ 0 w 20000"/>
                  <a:gd name="T61" fmla="*/ 1 h 20000"/>
                  <a:gd name="T62" fmla="*/ 0 w 20000"/>
                  <a:gd name="T63" fmla="*/ 1 h 20000"/>
                  <a:gd name="T64" fmla="*/ 0 w 20000"/>
                  <a:gd name="T65" fmla="*/ 1 h 20000"/>
                  <a:gd name="T66" fmla="*/ 0 w 20000"/>
                  <a:gd name="T67" fmla="*/ 1 h 20000"/>
                  <a:gd name="T68" fmla="*/ 0 w 20000"/>
                  <a:gd name="T69" fmla="*/ 1 h 20000"/>
                  <a:gd name="T70" fmla="*/ 0 w 20000"/>
                  <a:gd name="T71" fmla="*/ 1 h 20000"/>
                  <a:gd name="T72" fmla="*/ 0 w 20000"/>
                  <a:gd name="T73" fmla="*/ 1 h 20000"/>
                  <a:gd name="T74" fmla="*/ 0 w 20000"/>
                  <a:gd name="T75" fmla="*/ 1 h 20000"/>
                  <a:gd name="T76" fmla="*/ 0 w 20000"/>
                  <a:gd name="T77" fmla="*/ 1 h 20000"/>
                  <a:gd name="T78" fmla="*/ 0 w 20000"/>
                  <a:gd name="T79" fmla="*/ 1 h 20000"/>
                  <a:gd name="T80" fmla="*/ 0 w 20000"/>
                  <a:gd name="T81" fmla="*/ 1 h 20000"/>
                  <a:gd name="T82" fmla="*/ 0 w 20000"/>
                  <a:gd name="T83" fmla="*/ 1 h 20000"/>
                  <a:gd name="T84" fmla="*/ 0 w 20000"/>
                  <a:gd name="T85" fmla="*/ 1 h 20000"/>
                  <a:gd name="T86" fmla="*/ 0 w 20000"/>
                  <a:gd name="T87" fmla="*/ 1 h 20000"/>
                  <a:gd name="T88" fmla="*/ 0 w 20000"/>
                  <a:gd name="T89" fmla="*/ 1 h 20000"/>
                  <a:gd name="T90" fmla="*/ 0 w 20000"/>
                  <a:gd name="T91" fmla="*/ 1 h 20000"/>
                  <a:gd name="T92" fmla="*/ 0 w 20000"/>
                  <a:gd name="T93" fmla="*/ 1 h 20000"/>
                  <a:gd name="T94" fmla="*/ 0 w 20000"/>
                  <a:gd name="T95" fmla="*/ 1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223"/>
                    </a:moveTo>
                    <a:lnTo>
                      <a:pt x="197" y="18641"/>
                    </a:lnTo>
                    <a:lnTo>
                      <a:pt x="493" y="17670"/>
                    </a:lnTo>
                    <a:lnTo>
                      <a:pt x="690" y="17087"/>
                    </a:lnTo>
                    <a:lnTo>
                      <a:pt x="887" y="16699"/>
                    </a:lnTo>
                    <a:lnTo>
                      <a:pt x="985" y="16117"/>
                    </a:lnTo>
                    <a:lnTo>
                      <a:pt x="1281" y="15146"/>
                    </a:lnTo>
                    <a:lnTo>
                      <a:pt x="1576" y="14951"/>
                    </a:lnTo>
                    <a:lnTo>
                      <a:pt x="1675" y="14369"/>
                    </a:lnTo>
                    <a:lnTo>
                      <a:pt x="1970" y="13592"/>
                    </a:lnTo>
                    <a:lnTo>
                      <a:pt x="2167" y="13010"/>
                    </a:lnTo>
                    <a:lnTo>
                      <a:pt x="2562" y="12427"/>
                    </a:lnTo>
                    <a:lnTo>
                      <a:pt x="2660" y="12039"/>
                    </a:lnTo>
                    <a:lnTo>
                      <a:pt x="2956" y="11262"/>
                    </a:lnTo>
                    <a:lnTo>
                      <a:pt x="3054" y="10680"/>
                    </a:lnTo>
                    <a:lnTo>
                      <a:pt x="3350" y="10291"/>
                    </a:lnTo>
                    <a:lnTo>
                      <a:pt x="3547" y="10097"/>
                    </a:lnTo>
                    <a:lnTo>
                      <a:pt x="3744" y="9515"/>
                    </a:lnTo>
                    <a:lnTo>
                      <a:pt x="4039" y="8932"/>
                    </a:lnTo>
                    <a:lnTo>
                      <a:pt x="4236" y="8544"/>
                    </a:lnTo>
                    <a:lnTo>
                      <a:pt x="4433" y="7961"/>
                    </a:lnTo>
                    <a:lnTo>
                      <a:pt x="4729" y="7573"/>
                    </a:lnTo>
                    <a:lnTo>
                      <a:pt x="4828" y="6990"/>
                    </a:lnTo>
                    <a:lnTo>
                      <a:pt x="5123" y="6602"/>
                    </a:lnTo>
                    <a:lnTo>
                      <a:pt x="5320" y="6019"/>
                    </a:lnTo>
                    <a:lnTo>
                      <a:pt x="5419" y="5631"/>
                    </a:lnTo>
                    <a:lnTo>
                      <a:pt x="5813" y="5243"/>
                    </a:lnTo>
                    <a:lnTo>
                      <a:pt x="5813" y="4660"/>
                    </a:lnTo>
                    <a:lnTo>
                      <a:pt x="6305" y="4078"/>
                    </a:lnTo>
                    <a:lnTo>
                      <a:pt x="6502" y="3883"/>
                    </a:lnTo>
                    <a:lnTo>
                      <a:pt x="6601" y="3301"/>
                    </a:lnTo>
                    <a:lnTo>
                      <a:pt x="6897" y="3301"/>
                    </a:lnTo>
                    <a:lnTo>
                      <a:pt x="7192" y="2718"/>
                    </a:lnTo>
                    <a:lnTo>
                      <a:pt x="7291" y="2524"/>
                    </a:lnTo>
                    <a:lnTo>
                      <a:pt x="7586" y="2136"/>
                    </a:lnTo>
                    <a:lnTo>
                      <a:pt x="7685" y="1942"/>
                    </a:lnTo>
                    <a:lnTo>
                      <a:pt x="7980" y="1942"/>
                    </a:lnTo>
                    <a:lnTo>
                      <a:pt x="8177" y="1359"/>
                    </a:lnTo>
                    <a:lnTo>
                      <a:pt x="8374" y="1359"/>
                    </a:lnTo>
                    <a:lnTo>
                      <a:pt x="8571" y="777"/>
                    </a:lnTo>
                    <a:lnTo>
                      <a:pt x="8768" y="777"/>
                    </a:lnTo>
                    <a:lnTo>
                      <a:pt x="8966" y="583"/>
                    </a:lnTo>
                    <a:lnTo>
                      <a:pt x="9163" y="583"/>
                    </a:lnTo>
                    <a:lnTo>
                      <a:pt x="9458" y="388"/>
                    </a:lnTo>
                    <a:lnTo>
                      <a:pt x="9557" y="388"/>
                    </a:lnTo>
                    <a:lnTo>
                      <a:pt x="9852" y="388"/>
                    </a:lnTo>
                    <a:lnTo>
                      <a:pt x="10148" y="0"/>
                    </a:lnTo>
                    <a:lnTo>
                      <a:pt x="10345" y="0"/>
                    </a:lnTo>
                    <a:lnTo>
                      <a:pt x="10640" y="0"/>
                    </a:lnTo>
                    <a:lnTo>
                      <a:pt x="10739" y="0"/>
                    </a:lnTo>
                    <a:lnTo>
                      <a:pt x="10936" y="388"/>
                    </a:lnTo>
                    <a:lnTo>
                      <a:pt x="11133" y="388"/>
                    </a:lnTo>
                    <a:lnTo>
                      <a:pt x="11429" y="583"/>
                    </a:lnTo>
                    <a:lnTo>
                      <a:pt x="11626" y="583"/>
                    </a:lnTo>
                    <a:lnTo>
                      <a:pt x="11823" y="777"/>
                    </a:lnTo>
                    <a:lnTo>
                      <a:pt x="12118" y="777"/>
                    </a:lnTo>
                    <a:lnTo>
                      <a:pt x="12217" y="1359"/>
                    </a:lnTo>
                    <a:lnTo>
                      <a:pt x="12414" y="1942"/>
                    </a:lnTo>
                    <a:lnTo>
                      <a:pt x="12808" y="1942"/>
                    </a:lnTo>
                    <a:lnTo>
                      <a:pt x="12906" y="2136"/>
                    </a:lnTo>
                    <a:lnTo>
                      <a:pt x="13202" y="2718"/>
                    </a:lnTo>
                    <a:lnTo>
                      <a:pt x="13498" y="3301"/>
                    </a:lnTo>
                    <a:lnTo>
                      <a:pt x="13596" y="3883"/>
                    </a:lnTo>
                    <a:lnTo>
                      <a:pt x="13793" y="3883"/>
                    </a:lnTo>
                    <a:lnTo>
                      <a:pt x="14187" y="4466"/>
                    </a:lnTo>
                    <a:lnTo>
                      <a:pt x="14384" y="5049"/>
                    </a:lnTo>
                    <a:lnTo>
                      <a:pt x="14581" y="5631"/>
                    </a:lnTo>
                    <a:lnTo>
                      <a:pt x="14877" y="6019"/>
                    </a:lnTo>
                    <a:lnTo>
                      <a:pt x="15074" y="6602"/>
                    </a:lnTo>
                    <a:lnTo>
                      <a:pt x="15271" y="7184"/>
                    </a:lnTo>
                    <a:lnTo>
                      <a:pt x="15468" y="7767"/>
                    </a:lnTo>
                    <a:lnTo>
                      <a:pt x="15764" y="8350"/>
                    </a:lnTo>
                    <a:lnTo>
                      <a:pt x="15961" y="8932"/>
                    </a:lnTo>
                    <a:lnTo>
                      <a:pt x="16256" y="9515"/>
                    </a:lnTo>
                    <a:lnTo>
                      <a:pt x="16355" y="10097"/>
                    </a:lnTo>
                    <a:lnTo>
                      <a:pt x="16650" y="10291"/>
                    </a:lnTo>
                    <a:lnTo>
                      <a:pt x="16749" y="10680"/>
                    </a:lnTo>
                    <a:lnTo>
                      <a:pt x="16946" y="11650"/>
                    </a:lnTo>
                    <a:lnTo>
                      <a:pt x="17143" y="12039"/>
                    </a:lnTo>
                    <a:lnTo>
                      <a:pt x="17340" y="12427"/>
                    </a:lnTo>
                    <a:lnTo>
                      <a:pt x="17635" y="13204"/>
                    </a:lnTo>
                    <a:lnTo>
                      <a:pt x="17734" y="13786"/>
                    </a:lnTo>
                    <a:lnTo>
                      <a:pt x="17931" y="14369"/>
                    </a:lnTo>
                    <a:lnTo>
                      <a:pt x="18128" y="14951"/>
                    </a:lnTo>
                    <a:lnTo>
                      <a:pt x="18424" y="15146"/>
                    </a:lnTo>
                    <a:lnTo>
                      <a:pt x="18522" y="15728"/>
                    </a:lnTo>
                    <a:lnTo>
                      <a:pt x="18818" y="16311"/>
                    </a:lnTo>
                    <a:lnTo>
                      <a:pt x="18916" y="16893"/>
                    </a:lnTo>
                    <a:lnTo>
                      <a:pt x="19113" y="17087"/>
                    </a:lnTo>
                    <a:lnTo>
                      <a:pt x="19212" y="17670"/>
                    </a:lnTo>
                    <a:lnTo>
                      <a:pt x="19310" y="18058"/>
                    </a:lnTo>
                    <a:lnTo>
                      <a:pt x="19507" y="18641"/>
                    </a:lnTo>
                    <a:lnTo>
                      <a:pt x="19606" y="18835"/>
                    </a:lnTo>
                    <a:lnTo>
                      <a:pt x="19704" y="19223"/>
                    </a:lnTo>
                    <a:lnTo>
                      <a:pt x="19901" y="19612"/>
                    </a:lnTo>
                    <a:lnTo>
                      <a:pt x="19901" y="19806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96" name="Freeform 209">
                <a:extLst>
                  <a:ext uri="{FF2B5EF4-FFF2-40B4-BE49-F238E27FC236}">
                    <a16:creationId xmlns:a16="http://schemas.microsoft.com/office/drawing/2014/main" id="{0B496A84-776B-4589-8F74-5420414E52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6" y="10050"/>
                <a:ext cx="10323" cy="9950"/>
              </a:xfrm>
              <a:custGeom>
                <a:avLst/>
                <a:gdLst>
                  <a:gd name="T0" fmla="*/ 1 w 20000"/>
                  <a:gd name="T1" fmla="*/ 0 h 20000"/>
                  <a:gd name="T2" fmla="*/ 1 w 20000"/>
                  <a:gd name="T3" fmla="*/ 0 h 20000"/>
                  <a:gd name="T4" fmla="*/ 1 w 20000"/>
                  <a:gd name="T5" fmla="*/ 0 h 20000"/>
                  <a:gd name="T6" fmla="*/ 1 w 20000"/>
                  <a:gd name="T7" fmla="*/ 0 h 20000"/>
                  <a:gd name="T8" fmla="*/ 1 w 20000"/>
                  <a:gd name="T9" fmla="*/ 0 h 20000"/>
                  <a:gd name="T10" fmla="*/ 1 w 20000"/>
                  <a:gd name="T11" fmla="*/ 0 h 20000"/>
                  <a:gd name="T12" fmla="*/ 1 w 20000"/>
                  <a:gd name="T13" fmla="*/ 0 h 20000"/>
                  <a:gd name="T14" fmla="*/ 1 w 20000"/>
                  <a:gd name="T15" fmla="*/ 0 h 20000"/>
                  <a:gd name="T16" fmla="*/ 1 w 20000"/>
                  <a:gd name="T17" fmla="*/ 0 h 20000"/>
                  <a:gd name="T18" fmla="*/ 1 w 20000"/>
                  <a:gd name="T19" fmla="*/ 0 h 20000"/>
                  <a:gd name="T20" fmla="*/ 1 w 20000"/>
                  <a:gd name="T21" fmla="*/ 0 h 20000"/>
                  <a:gd name="T22" fmla="*/ 1 w 20000"/>
                  <a:gd name="T23" fmla="*/ 0 h 20000"/>
                  <a:gd name="T24" fmla="*/ 1 w 20000"/>
                  <a:gd name="T25" fmla="*/ 0 h 20000"/>
                  <a:gd name="T26" fmla="*/ 1 w 20000"/>
                  <a:gd name="T27" fmla="*/ 0 h 20000"/>
                  <a:gd name="T28" fmla="*/ 1 w 20000"/>
                  <a:gd name="T29" fmla="*/ 0 h 20000"/>
                  <a:gd name="T30" fmla="*/ 1 w 20000"/>
                  <a:gd name="T31" fmla="*/ 0 h 20000"/>
                  <a:gd name="T32" fmla="*/ 1 w 20000"/>
                  <a:gd name="T33" fmla="*/ 0 h 20000"/>
                  <a:gd name="T34" fmla="*/ 1 w 20000"/>
                  <a:gd name="T35" fmla="*/ 0 h 20000"/>
                  <a:gd name="T36" fmla="*/ 1 w 20000"/>
                  <a:gd name="T37" fmla="*/ 0 h 20000"/>
                  <a:gd name="T38" fmla="*/ 1 w 20000"/>
                  <a:gd name="T39" fmla="*/ 0 h 20000"/>
                  <a:gd name="T40" fmla="*/ 1 w 20000"/>
                  <a:gd name="T41" fmla="*/ 0 h 20000"/>
                  <a:gd name="T42" fmla="*/ 1 w 20000"/>
                  <a:gd name="T43" fmla="*/ 0 h 20000"/>
                  <a:gd name="T44" fmla="*/ 1 w 20000"/>
                  <a:gd name="T45" fmla="*/ 0 h 20000"/>
                  <a:gd name="T46" fmla="*/ 1 w 20000"/>
                  <a:gd name="T47" fmla="*/ 0 h 20000"/>
                  <a:gd name="T48" fmla="*/ 1 w 20000"/>
                  <a:gd name="T49" fmla="*/ 0 h 20000"/>
                  <a:gd name="T50" fmla="*/ 1 w 20000"/>
                  <a:gd name="T51" fmla="*/ 0 h 20000"/>
                  <a:gd name="T52" fmla="*/ 1 w 20000"/>
                  <a:gd name="T53" fmla="*/ 0 h 20000"/>
                  <a:gd name="T54" fmla="*/ 1 w 20000"/>
                  <a:gd name="T55" fmla="*/ 0 h 20000"/>
                  <a:gd name="T56" fmla="*/ 1 w 20000"/>
                  <a:gd name="T57" fmla="*/ 0 h 20000"/>
                  <a:gd name="T58" fmla="*/ 1 w 20000"/>
                  <a:gd name="T59" fmla="*/ 0 h 20000"/>
                  <a:gd name="T60" fmla="*/ 1 w 20000"/>
                  <a:gd name="T61" fmla="*/ 0 h 20000"/>
                  <a:gd name="T62" fmla="*/ 1 w 20000"/>
                  <a:gd name="T63" fmla="*/ 0 h 20000"/>
                  <a:gd name="T64" fmla="*/ 1 w 20000"/>
                  <a:gd name="T65" fmla="*/ 0 h 20000"/>
                  <a:gd name="T66" fmla="*/ 1 w 20000"/>
                  <a:gd name="T67" fmla="*/ 0 h 20000"/>
                  <a:gd name="T68" fmla="*/ 1 w 20000"/>
                  <a:gd name="T69" fmla="*/ 0 h 20000"/>
                  <a:gd name="T70" fmla="*/ 1 w 20000"/>
                  <a:gd name="T71" fmla="*/ 0 h 20000"/>
                  <a:gd name="T72" fmla="*/ 1 w 20000"/>
                  <a:gd name="T73" fmla="*/ 0 h 20000"/>
                  <a:gd name="T74" fmla="*/ 1 w 20000"/>
                  <a:gd name="T75" fmla="*/ 0 h 20000"/>
                  <a:gd name="T76" fmla="*/ 1 w 20000"/>
                  <a:gd name="T77" fmla="*/ 0 h 20000"/>
                  <a:gd name="T78" fmla="*/ 1 w 20000"/>
                  <a:gd name="T79" fmla="*/ 0 h 20000"/>
                  <a:gd name="T80" fmla="*/ 1 w 20000"/>
                  <a:gd name="T81" fmla="*/ 0 h 20000"/>
                  <a:gd name="T82" fmla="*/ 1 w 20000"/>
                  <a:gd name="T83" fmla="*/ 0 h 20000"/>
                  <a:gd name="T84" fmla="*/ 1 w 20000"/>
                  <a:gd name="T85" fmla="*/ 0 h 20000"/>
                  <a:gd name="T86" fmla="*/ 1 w 20000"/>
                  <a:gd name="T87" fmla="*/ 0 h 20000"/>
                  <a:gd name="T88" fmla="*/ 1 w 20000"/>
                  <a:gd name="T89" fmla="*/ 0 h 20000"/>
                  <a:gd name="T90" fmla="*/ 1 w 20000"/>
                  <a:gd name="T91" fmla="*/ 0 h 20000"/>
                  <a:gd name="T92" fmla="*/ 1 w 20000"/>
                  <a:gd name="T93" fmla="*/ 0 h 20000"/>
                  <a:gd name="T94" fmla="*/ 1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85" y="800"/>
                    </a:lnTo>
                    <a:lnTo>
                      <a:pt x="370" y="1400"/>
                    </a:lnTo>
                    <a:lnTo>
                      <a:pt x="556" y="2000"/>
                    </a:lnTo>
                    <a:lnTo>
                      <a:pt x="833" y="2600"/>
                    </a:lnTo>
                    <a:lnTo>
                      <a:pt x="926" y="3200"/>
                    </a:lnTo>
                    <a:lnTo>
                      <a:pt x="1204" y="4000"/>
                    </a:lnTo>
                    <a:lnTo>
                      <a:pt x="1389" y="4200"/>
                    </a:lnTo>
                    <a:lnTo>
                      <a:pt x="1481" y="5200"/>
                    </a:lnTo>
                    <a:lnTo>
                      <a:pt x="1759" y="5600"/>
                    </a:lnTo>
                    <a:lnTo>
                      <a:pt x="2130" y="6200"/>
                    </a:lnTo>
                    <a:lnTo>
                      <a:pt x="2130" y="7200"/>
                    </a:lnTo>
                    <a:lnTo>
                      <a:pt x="2500" y="7800"/>
                    </a:lnTo>
                    <a:lnTo>
                      <a:pt x="2685" y="8200"/>
                    </a:lnTo>
                    <a:lnTo>
                      <a:pt x="2778" y="8800"/>
                    </a:lnTo>
                    <a:lnTo>
                      <a:pt x="2963" y="9400"/>
                    </a:lnTo>
                    <a:lnTo>
                      <a:pt x="3148" y="10000"/>
                    </a:lnTo>
                    <a:lnTo>
                      <a:pt x="3426" y="10200"/>
                    </a:lnTo>
                    <a:lnTo>
                      <a:pt x="3519" y="10800"/>
                    </a:lnTo>
                    <a:lnTo>
                      <a:pt x="3796" y="11400"/>
                    </a:lnTo>
                    <a:lnTo>
                      <a:pt x="4074" y="11800"/>
                    </a:lnTo>
                    <a:lnTo>
                      <a:pt x="4167" y="12200"/>
                    </a:lnTo>
                    <a:lnTo>
                      <a:pt x="4352" y="12800"/>
                    </a:lnTo>
                    <a:lnTo>
                      <a:pt x="4537" y="13400"/>
                    </a:lnTo>
                    <a:lnTo>
                      <a:pt x="4722" y="13600"/>
                    </a:lnTo>
                    <a:lnTo>
                      <a:pt x="5000" y="14200"/>
                    </a:lnTo>
                    <a:lnTo>
                      <a:pt x="5093" y="14800"/>
                    </a:lnTo>
                    <a:lnTo>
                      <a:pt x="5370" y="15000"/>
                    </a:lnTo>
                    <a:lnTo>
                      <a:pt x="5556" y="15400"/>
                    </a:lnTo>
                    <a:lnTo>
                      <a:pt x="5741" y="16000"/>
                    </a:lnTo>
                    <a:lnTo>
                      <a:pt x="6111" y="16200"/>
                    </a:lnTo>
                    <a:lnTo>
                      <a:pt x="6296" y="16600"/>
                    </a:lnTo>
                    <a:lnTo>
                      <a:pt x="6389" y="17000"/>
                    </a:lnTo>
                    <a:lnTo>
                      <a:pt x="6667" y="17600"/>
                    </a:lnTo>
                    <a:lnTo>
                      <a:pt x="6852" y="17600"/>
                    </a:lnTo>
                    <a:lnTo>
                      <a:pt x="7037" y="18000"/>
                    </a:lnTo>
                    <a:lnTo>
                      <a:pt x="7315" y="18200"/>
                    </a:lnTo>
                    <a:lnTo>
                      <a:pt x="7407" y="18600"/>
                    </a:lnTo>
                    <a:lnTo>
                      <a:pt x="7685" y="18800"/>
                    </a:lnTo>
                    <a:lnTo>
                      <a:pt x="7963" y="19200"/>
                    </a:lnTo>
                    <a:lnTo>
                      <a:pt x="7963" y="19400"/>
                    </a:lnTo>
                    <a:lnTo>
                      <a:pt x="8241" y="19600"/>
                    </a:lnTo>
                    <a:lnTo>
                      <a:pt x="8426" y="19600"/>
                    </a:lnTo>
                    <a:lnTo>
                      <a:pt x="8611" y="19800"/>
                    </a:lnTo>
                    <a:lnTo>
                      <a:pt x="8889" y="19800"/>
                    </a:lnTo>
                    <a:lnTo>
                      <a:pt x="8981" y="19800"/>
                    </a:lnTo>
                    <a:lnTo>
                      <a:pt x="9259" y="19800"/>
                    </a:lnTo>
                    <a:lnTo>
                      <a:pt x="9444" y="19800"/>
                    </a:lnTo>
                    <a:lnTo>
                      <a:pt x="9630" y="19800"/>
                    </a:lnTo>
                    <a:lnTo>
                      <a:pt x="9907" y="19800"/>
                    </a:lnTo>
                    <a:lnTo>
                      <a:pt x="10185" y="19800"/>
                    </a:lnTo>
                    <a:lnTo>
                      <a:pt x="10370" y="19800"/>
                    </a:lnTo>
                    <a:lnTo>
                      <a:pt x="10648" y="19800"/>
                    </a:lnTo>
                    <a:lnTo>
                      <a:pt x="10741" y="19600"/>
                    </a:lnTo>
                    <a:lnTo>
                      <a:pt x="11019" y="19600"/>
                    </a:lnTo>
                    <a:lnTo>
                      <a:pt x="11296" y="19400"/>
                    </a:lnTo>
                    <a:lnTo>
                      <a:pt x="11574" y="19200"/>
                    </a:lnTo>
                    <a:lnTo>
                      <a:pt x="11852" y="18800"/>
                    </a:lnTo>
                    <a:lnTo>
                      <a:pt x="11944" y="18200"/>
                    </a:lnTo>
                    <a:lnTo>
                      <a:pt x="12130" y="18000"/>
                    </a:lnTo>
                    <a:lnTo>
                      <a:pt x="12500" y="17600"/>
                    </a:lnTo>
                    <a:lnTo>
                      <a:pt x="12685" y="17000"/>
                    </a:lnTo>
                    <a:lnTo>
                      <a:pt x="12963" y="16600"/>
                    </a:lnTo>
                    <a:lnTo>
                      <a:pt x="13241" y="16600"/>
                    </a:lnTo>
                    <a:lnTo>
                      <a:pt x="13426" y="16000"/>
                    </a:lnTo>
                    <a:lnTo>
                      <a:pt x="13704" y="15400"/>
                    </a:lnTo>
                    <a:lnTo>
                      <a:pt x="13981" y="14800"/>
                    </a:lnTo>
                    <a:lnTo>
                      <a:pt x="14259" y="14200"/>
                    </a:lnTo>
                    <a:lnTo>
                      <a:pt x="14537" y="13600"/>
                    </a:lnTo>
                    <a:lnTo>
                      <a:pt x="14815" y="13400"/>
                    </a:lnTo>
                    <a:lnTo>
                      <a:pt x="14907" y="12800"/>
                    </a:lnTo>
                    <a:lnTo>
                      <a:pt x="15278" y="12200"/>
                    </a:lnTo>
                    <a:lnTo>
                      <a:pt x="15556" y="11800"/>
                    </a:lnTo>
                    <a:lnTo>
                      <a:pt x="15741" y="10800"/>
                    </a:lnTo>
                    <a:lnTo>
                      <a:pt x="15926" y="10600"/>
                    </a:lnTo>
                    <a:lnTo>
                      <a:pt x="16204" y="10200"/>
                    </a:lnTo>
                    <a:lnTo>
                      <a:pt x="16389" y="9800"/>
                    </a:lnTo>
                    <a:lnTo>
                      <a:pt x="16574" y="9200"/>
                    </a:lnTo>
                    <a:lnTo>
                      <a:pt x="16852" y="8400"/>
                    </a:lnTo>
                    <a:lnTo>
                      <a:pt x="17037" y="8200"/>
                    </a:lnTo>
                    <a:lnTo>
                      <a:pt x="17222" y="7800"/>
                    </a:lnTo>
                    <a:lnTo>
                      <a:pt x="17407" y="7200"/>
                    </a:lnTo>
                    <a:lnTo>
                      <a:pt x="17685" y="6600"/>
                    </a:lnTo>
                    <a:lnTo>
                      <a:pt x="17870" y="6000"/>
                    </a:lnTo>
                    <a:lnTo>
                      <a:pt x="18241" y="5400"/>
                    </a:lnTo>
                    <a:lnTo>
                      <a:pt x="18333" y="4800"/>
                    </a:lnTo>
                    <a:lnTo>
                      <a:pt x="18519" y="4200"/>
                    </a:lnTo>
                    <a:lnTo>
                      <a:pt x="18796" y="4000"/>
                    </a:lnTo>
                    <a:lnTo>
                      <a:pt x="18981" y="3600"/>
                    </a:lnTo>
                    <a:lnTo>
                      <a:pt x="19167" y="3200"/>
                    </a:lnTo>
                    <a:lnTo>
                      <a:pt x="19167" y="2800"/>
                    </a:lnTo>
                    <a:lnTo>
                      <a:pt x="19352" y="2200"/>
                    </a:lnTo>
                    <a:lnTo>
                      <a:pt x="19537" y="2000"/>
                    </a:lnTo>
                    <a:lnTo>
                      <a:pt x="19630" y="2000"/>
                    </a:lnTo>
                    <a:lnTo>
                      <a:pt x="19815" y="1400"/>
                    </a:lnTo>
                    <a:lnTo>
                      <a:pt x="19815" y="800"/>
                    </a:lnTo>
                    <a:lnTo>
                      <a:pt x="19907" y="800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391" name="Group 210">
              <a:extLst>
                <a:ext uri="{FF2B5EF4-FFF2-40B4-BE49-F238E27FC236}">
                  <a16:creationId xmlns:a16="http://schemas.microsoft.com/office/drawing/2014/main" id="{403177CE-8A2E-4055-825C-97D223286C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6" y="2208"/>
              <a:ext cx="167" cy="78"/>
              <a:chOff x="2" y="0"/>
              <a:chExt cx="19997" cy="20001"/>
            </a:xfrm>
          </p:grpSpPr>
          <p:sp>
            <p:nvSpPr>
              <p:cNvPr id="14393" name="Freeform 211">
                <a:extLst>
                  <a:ext uri="{FF2B5EF4-FFF2-40B4-BE49-F238E27FC236}">
                    <a16:creationId xmlns:a16="http://schemas.microsoft.com/office/drawing/2014/main" id="{D9EE4C2B-6493-41B4-A9D3-40B1C9A4D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" y="0"/>
                <a:ext cx="9720" cy="10257"/>
              </a:xfrm>
              <a:custGeom>
                <a:avLst/>
                <a:gdLst>
                  <a:gd name="T0" fmla="*/ 0 w 20000"/>
                  <a:gd name="T1" fmla="*/ 1 h 20000"/>
                  <a:gd name="T2" fmla="*/ 0 w 20000"/>
                  <a:gd name="T3" fmla="*/ 1 h 20000"/>
                  <a:gd name="T4" fmla="*/ 0 w 20000"/>
                  <a:gd name="T5" fmla="*/ 1 h 20000"/>
                  <a:gd name="T6" fmla="*/ 0 w 20000"/>
                  <a:gd name="T7" fmla="*/ 1 h 20000"/>
                  <a:gd name="T8" fmla="*/ 0 w 20000"/>
                  <a:gd name="T9" fmla="*/ 1 h 20000"/>
                  <a:gd name="T10" fmla="*/ 0 w 20000"/>
                  <a:gd name="T11" fmla="*/ 1 h 20000"/>
                  <a:gd name="T12" fmla="*/ 0 w 20000"/>
                  <a:gd name="T13" fmla="*/ 1 h 20000"/>
                  <a:gd name="T14" fmla="*/ 0 w 20000"/>
                  <a:gd name="T15" fmla="*/ 1 h 20000"/>
                  <a:gd name="T16" fmla="*/ 0 w 20000"/>
                  <a:gd name="T17" fmla="*/ 1 h 20000"/>
                  <a:gd name="T18" fmla="*/ 0 w 20000"/>
                  <a:gd name="T19" fmla="*/ 1 h 20000"/>
                  <a:gd name="T20" fmla="*/ 0 w 20000"/>
                  <a:gd name="T21" fmla="*/ 1 h 20000"/>
                  <a:gd name="T22" fmla="*/ 0 w 20000"/>
                  <a:gd name="T23" fmla="*/ 1 h 20000"/>
                  <a:gd name="T24" fmla="*/ 0 w 20000"/>
                  <a:gd name="T25" fmla="*/ 1 h 20000"/>
                  <a:gd name="T26" fmla="*/ 0 w 20000"/>
                  <a:gd name="T27" fmla="*/ 1 h 20000"/>
                  <a:gd name="T28" fmla="*/ 0 w 20000"/>
                  <a:gd name="T29" fmla="*/ 1 h 20000"/>
                  <a:gd name="T30" fmla="*/ 0 w 20000"/>
                  <a:gd name="T31" fmla="*/ 1 h 20000"/>
                  <a:gd name="T32" fmla="*/ 0 w 20000"/>
                  <a:gd name="T33" fmla="*/ 1 h 20000"/>
                  <a:gd name="T34" fmla="*/ 0 w 20000"/>
                  <a:gd name="T35" fmla="*/ 1 h 20000"/>
                  <a:gd name="T36" fmla="*/ 0 w 20000"/>
                  <a:gd name="T37" fmla="*/ 1 h 20000"/>
                  <a:gd name="T38" fmla="*/ 0 w 20000"/>
                  <a:gd name="T39" fmla="*/ 1 h 20000"/>
                  <a:gd name="T40" fmla="*/ 0 w 20000"/>
                  <a:gd name="T41" fmla="*/ 1 h 20000"/>
                  <a:gd name="T42" fmla="*/ 0 w 20000"/>
                  <a:gd name="T43" fmla="*/ 1 h 20000"/>
                  <a:gd name="T44" fmla="*/ 0 w 20000"/>
                  <a:gd name="T45" fmla="*/ 1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1 h 20000"/>
                  <a:gd name="T52" fmla="*/ 0 w 20000"/>
                  <a:gd name="T53" fmla="*/ 1 h 20000"/>
                  <a:gd name="T54" fmla="*/ 0 w 20000"/>
                  <a:gd name="T55" fmla="*/ 1 h 20000"/>
                  <a:gd name="T56" fmla="*/ 0 w 20000"/>
                  <a:gd name="T57" fmla="*/ 1 h 20000"/>
                  <a:gd name="T58" fmla="*/ 0 w 20000"/>
                  <a:gd name="T59" fmla="*/ 1 h 20000"/>
                  <a:gd name="T60" fmla="*/ 0 w 20000"/>
                  <a:gd name="T61" fmla="*/ 1 h 20000"/>
                  <a:gd name="T62" fmla="*/ 0 w 20000"/>
                  <a:gd name="T63" fmla="*/ 1 h 20000"/>
                  <a:gd name="T64" fmla="*/ 0 w 20000"/>
                  <a:gd name="T65" fmla="*/ 1 h 20000"/>
                  <a:gd name="T66" fmla="*/ 0 w 20000"/>
                  <a:gd name="T67" fmla="*/ 1 h 20000"/>
                  <a:gd name="T68" fmla="*/ 0 w 20000"/>
                  <a:gd name="T69" fmla="*/ 1 h 20000"/>
                  <a:gd name="T70" fmla="*/ 0 w 20000"/>
                  <a:gd name="T71" fmla="*/ 1 h 20000"/>
                  <a:gd name="T72" fmla="*/ 0 w 20000"/>
                  <a:gd name="T73" fmla="*/ 1 h 20000"/>
                  <a:gd name="T74" fmla="*/ 0 w 20000"/>
                  <a:gd name="T75" fmla="*/ 1 h 20000"/>
                  <a:gd name="T76" fmla="*/ 0 w 20000"/>
                  <a:gd name="T77" fmla="*/ 1 h 20000"/>
                  <a:gd name="T78" fmla="*/ 0 w 20000"/>
                  <a:gd name="T79" fmla="*/ 1 h 20000"/>
                  <a:gd name="T80" fmla="*/ 0 w 20000"/>
                  <a:gd name="T81" fmla="*/ 1 h 20000"/>
                  <a:gd name="T82" fmla="*/ 0 w 20000"/>
                  <a:gd name="T83" fmla="*/ 1 h 20000"/>
                  <a:gd name="T84" fmla="*/ 0 w 20000"/>
                  <a:gd name="T85" fmla="*/ 1 h 20000"/>
                  <a:gd name="T86" fmla="*/ 0 w 20000"/>
                  <a:gd name="T87" fmla="*/ 1 h 20000"/>
                  <a:gd name="T88" fmla="*/ 0 w 20000"/>
                  <a:gd name="T89" fmla="*/ 1 h 20000"/>
                  <a:gd name="T90" fmla="*/ 0 w 20000"/>
                  <a:gd name="T91" fmla="*/ 1 h 20000"/>
                  <a:gd name="T92" fmla="*/ 0 w 20000"/>
                  <a:gd name="T93" fmla="*/ 1 h 20000"/>
                  <a:gd name="T94" fmla="*/ 0 w 20000"/>
                  <a:gd name="T95" fmla="*/ 1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200"/>
                    </a:moveTo>
                    <a:lnTo>
                      <a:pt x="197" y="18600"/>
                    </a:lnTo>
                    <a:lnTo>
                      <a:pt x="493" y="17600"/>
                    </a:lnTo>
                    <a:lnTo>
                      <a:pt x="690" y="17000"/>
                    </a:lnTo>
                    <a:lnTo>
                      <a:pt x="887" y="16800"/>
                    </a:lnTo>
                    <a:lnTo>
                      <a:pt x="985" y="16000"/>
                    </a:lnTo>
                    <a:lnTo>
                      <a:pt x="1281" y="15600"/>
                    </a:lnTo>
                    <a:lnTo>
                      <a:pt x="1576" y="15000"/>
                    </a:lnTo>
                    <a:lnTo>
                      <a:pt x="1675" y="14200"/>
                    </a:lnTo>
                    <a:lnTo>
                      <a:pt x="1970" y="13600"/>
                    </a:lnTo>
                    <a:lnTo>
                      <a:pt x="2167" y="13000"/>
                    </a:lnTo>
                    <a:lnTo>
                      <a:pt x="2562" y="12800"/>
                    </a:lnTo>
                    <a:lnTo>
                      <a:pt x="2660" y="12000"/>
                    </a:lnTo>
                    <a:lnTo>
                      <a:pt x="2956" y="11400"/>
                    </a:lnTo>
                    <a:lnTo>
                      <a:pt x="3054" y="10800"/>
                    </a:lnTo>
                    <a:lnTo>
                      <a:pt x="3350" y="10200"/>
                    </a:lnTo>
                    <a:lnTo>
                      <a:pt x="3547" y="10000"/>
                    </a:lnTo>
                    <a:lnTo>
                      <a:pt x="3744" y="9800"/>
                    </a:lnTo>
                    <a:lnTo>
                      <a:pt x="4039" y="9200"/>
                    </a:lnTo>
                    <a:lnTo>
                      <a:pt x="4236" y="8400"/>
                    </a:lnTo>
                    <a:lnTo>
                      <a:pt x="4433" y="8000"/>
                    </a:lnTo>
                    <a:lnTo>
                      <a:pt x="4729" y="7400"/>
                    </a:lnTo>
                    <a:lnTo>
                      <a:pt x="4828" y="6800"/>
                    </a:lnTo>
                    <a:lnTo>
                      <a:pt x="5123" y="6200"/>
                    </a:lnTo>
                    <a:lnTo>
                      <a:pt x="5320" y="5600"/>
                    </a:lnTo>
                    <a:lnTo>
                      <a:pt x="5419" y="5600"/>
                    </a:lnTo>
                    <a:lnTo>
                      <a:pt x="5813" y="5200"/>
                    </a:lnTo>
                    <a:lnTo>
                      <a:pt x="5813" y="4600"/>
                    </a:lnTo>
                    <a:lnTo>
                      <a:pt x="6305" y="4200"/>
                    </a:lnTo>
                    <a:lnTo>
                      <a:pt x="6502" y="4000"/>
                    </a:lnTo>
                    <a:lnTo>
                      <a:pt x="6601" y="3400"/>
                    </a:lnTo>
                    <a:lnTo>
                      <a:pt x="6897" y="3200"/>
                    </a:lnTo>
                    <a:lnTo>
                      <a:pt x="7192" y="2800"/>
                    </a:lnTo>
                    <a:lnTo>
                      <a:pt x="7291" y="2600"/>
                    </a:lnTo>
                    <a:lnTo>
                      <a:pt x="7586" y="2200"/>
                    </a:lnTo>
                    <a:lnTo>
                      <a:pt x="7685" y="2000"/>
                    </a:lnTo>
                    <a:lnTo>
                      <a:pt x="7980" y="2000"/>
                    </a:lnTo>
                    <a:lnTo>
                      <a:pt x="8177" y="1400"/>
                    </a:lnTo>
                    <a:lnTo>
                      <a:pt x="8374" y="800"/>
                    </a:lnTo>
                    <a:lnTo>
                      <a:pt x="8571" y="800"/>
                    </a:lnTo>
                    <a:lnTo>
                      <a:pt x="8768" y="800"/>
                    </a:lnTo>
                    <a:lnTo>
                      <a:pt x="8966" y="600"/>
                    </a:lnTo>
                    <a:lnTo>
                      <a:pt x="9163" y="600"/>
                    </a:lnTo>
                    <a:lnTo>
                      <a:pt x="9458" y="400"/>
                    </a:lnTo>
                    <a:lnTo>
                      <a:pt x="9557" y="400"/>
                    </a:lnTo>
                    <a:lnTo>
                      <a:pt x="9852" y="400"/>
                    </a:lnTo>
                    <a:lnTo>
                      <a:pt x="10148" y="0"/>
                    </a:lnTo>
                    <a:lnTo>
                      <a:pt x="10345" y="0"/>
                    </a:lnTo>
                    <a:lnTo>
                      <a:pt x="10640" y="0"/>
                    </a:lnTo>
                    <a:lnTo>
                      <a:pt x="10739" y="0"/>
                    </a:lnTo>
                    <a:lnTo>
                      <a:pt x="10936" y="400"/>
                    </a:lnTo>
                    <a:lnTo>
                      <a:pt x="11133" y="400"/>
                    </a:lnTo>
                    <a:lnTo>
                      <a:pt x="11429" y="600"/>
                    </a:lnTo>
                    <a:lnTo>
                      <a:pt x="11626" y="600"/>
                    </a:lnTo>
                    <a:lnTo>
                      <a:pt x="11823" y="800"/>
                    </a:lnTo>
                    <a:lnTo>
                      <a:pt x="12118" y="800"/>
                    </a:lnTo>
                    <a:lnTo>
                      <a:pt x="12217" y="1400"/>
                    </a:lnTo>
                    <a:lnTo>
                      <a:pt x="12414" y="2000"/>
                    </a:lnTo>
                    <a:lnTo>
                      <a:pt x="12808" y="2000"/>
                    </a:lnTo>
                    <a:lnTo>
                      <a:pt x="12906" y="2200"/>
                    </a:lnTo>
                    <a:lnTo>
                      <a:pt x="13202" y="2800"/>
                    </a:lnTo>
                    <a:lnTo>
                      <a:pt x="13498" y="3200"/>
                    </a:lnTo>
                    <a:lnTo>
                      <a:pt x="13596" y="3400"/>
                    </a:lnTo>
                    <a:lnTo>
                      <a:pt x="13793" y="4000"/>
                    </a:lnTo>
                    <a:lnTo>
                      <a:pt x="14187" y="4600"/>
                    </a:lnTo>
                    <a:lnTo>
                      <a:pt x="14384" y="5200"/>
                    </a:lnTo>
                    <a:lnTo>
                      <a:pt x="14581" y="5600"/>
                    </a:lnTo>
                    <a:lnTo>
                      <a:pt x="14877" y="6200"/>
                    </a:lnTo>
                    <a:lnTo>
                      <a:pt x="15074" y="6800"/>
                    </a:lnTo>
                    <a:lnTo>
                      <a:pt x="15271" y="7200"/>
                    </a:lnTo>
                    <a:lnTo>
                      <a:pt x="15468" y="7800"/>
                    </a:lnTo>
                    <a:lnTo>
                      <a:pt x="15764" y="8400"/>
                    </a:lnTo>
                    <a:lnTo>
                      <a:pt x="15961" y="9200"/>
                    </a:lnTo>
                    <a:lnTo>
                      <a:pt x="16256" y="9800"/>
                    </a:lnTo>
                    <a:lnTo>
                      <a:pt x="16355" y="10000"/>
                    </a:lnTo>
                    <a:lnTo>
                      <a:pt x="16650" y="10200"/>
                    </a:lnTo>
                    <a:lnTo>
                      <a:pt x="16749" y="10800"/>
                    </a:lnTo>
                    <a:lnTo>
                      <a:pt x="16946" y="11800"/>
                    </a:lnTo>
                    <a:lnTo>
                      <a:pt x="17143" y="12200"/>
                    </a:lnTo>
                    <a:lnTo>
                      <a:pt x="17340" y="12800"/>
                    </a:lnTo>
                    <a:lnTo>
                      <a:pt x="17635" y="13000"/>
                    </a:lnTo>
                    <a:lnTo>
                      <a:pt x="17734" y="13600"/>
                    </a:lnTo>
                    <a:lnTo>
                      <a:pt x="17931" y="14600"/>
                    </a:lnTo>
                    <a:lnTo>
                      <a:pt x="18128" y="15000"/>
                    </a:lnTo>
                    <a:lnTo>
                      <a:pt x="18424" y="15600"/>
                    </a:lnTo>
                    <a:lnTo>
                      <a:pt x="18522" y="16000"/>
                    </a:lnTo>
                    <a:lnTo>
                      <a:pt x="18818" y="16600"/>
                    </a:lnTo>
                    <a:lnTo>
                      <a:pt x="18916" y="16800"/>
                    </a:lnTo>
                    <a:lnTo>
                      <a:pt x="19113" y="17000"/>
                    </a:lnTo>
                    <a:lnTo>
                      <a:pt x="19212" y="17600"/>
                    </a:lnTo>
                    <a:lnTo>
                      <a:pt x="19310" y="18200"/>
                    </a:lnTo>
                    <a:lnTo>
                      <a:pt x="19507" y="18600"/>
                    </a:lnTo>
                    <a:lnTo>
                      <a:pt x="19606" y="18800"/>
                    </a:lnTo>
                    <a:lnTo>
                      <a:pt x="19704" y="19400"/>
                    </a:lnTo>
                    <a:lnTo>
                      <a:pt x="19901" y="19600"/>
                    </a:lnTo>
                    <a:lnTo>
                      <a:pt x="19901" y="19800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94" name="Freeform 212">
                <a:extLst>
                  <a:ext uri="{FF2B5EF4-FFF2-40B4-BE49-F238E27FC236}">
                    <a16:creationId xmlns:a16="http://schemas.microsoft.com/office/drawing/2014/main" id="{DE0AE6C4-1CA9-4B39-98D1-E7F872F8D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8" y="10052"/>
                <a:ext cx="10321" cy="9949"/>
              </a:xfrm>
              <a:custGeom>
                <a:avLst/>
                <a:gdLst>
                  <a:gd name="T0" fmla="*/ 1 w 20000"/>
                  <a:gd name="T1" fmla="*/ 0 h 20000"/>
                  <a:gd name="T2" fmla="*/ 1 w 20000"/>
                  <a:gd name="T3" fmla="*/ 0 h 20000"/>
                  <a:gd name="T4" fmla="*/ 1 w 20000"/>
                  <a:gd name="T5" fmla="*/ 0 h 20000"/>
                  <a:gd name="T6" fmla="*/ 1 w 20000"/>
                  <a:gd name="T7" fmla="*/ 0 h 20000"/>
                  <a:gd name="T8" fmla="*/ 1 w 20000"/>
                  <a:gd name="T9" fmla="*/ 0 h 20000"/>
                  <a:gd name="T10" fmla="*/ 1 w 20000"/>
                  <a:gd name="T11" fmla="*/ 0 h 20000"/>
                  <a:gd name="T12" fmla="*/ 1 w 20000"/>
                  <a:gd name="T13" fmla="*/ 0 h 20000"/>
                  <a:gd name="T14" fmla="*/ 1 w 20000"/>
                  <a:gd name="T15" fmla="*/ 0 h 20000"/>
                  <a:gd name="T16" fmla="*/ 1 w 20000"/>
                  <a:gd name="T17" fmla="*/ 0 h 20000"/>
                  <a:gd name="T18" fmla="*/ 1 w 20000"/>
                  <a:gd name="T19" fmla="*/ 0 h 20000"/>
                  <a:gd name="T20" fmla="*/ 1 w 20000"/>
                  <a:gd name="T21" fmla="*/ 0 h 20000"/>
                  <a:gd name="T22" fmla="*/ 1 w 20000"/>
                  <a:gd name="T23" fmla="*/ 0 h 20000"/>
                  <a:gd name="T24" fmla="*/ 1 w 20000"/>
                  <a:gd name="T25" fmla="*/ 0 h 20000"/>
                  <a:gd name="T26" fmla="*/ 1 w 20000"/>
                  <a:gd name="T27" fmla="*/ 0 h 20000"/>
                  <a:gd name="T28" fmla="*/ 1 w 20000"/>
                  <a:gd name="T29" fmla="*/ 0 h 20000"/>
                  <a:gd name="T30" fmla="*/ 1 w 20000"/>
                  <a:gd name="T31" fmla="*/ 0 h 20000"/>
                  <a:gd name="T32" fmla="*/ 1 w 20000"/>
                  <a:gd name="T33" fmla="*/ 0 h 20000"/>
                  <a:gd name="T34" fmla="*/ 1 w 20000"/>
                  <a:gd name="T35" fmla="*/ 0 h 20000"/>
                  <a:gd name="T36" fmla="*/ 1 w 20000"/>
                  <a:gd name="T37" fmla="*/ 0 h 20000"/>
                  <a:gd name="T38" fmla="*/ 1 w 20000"/>
                  <a:gd name="T39" fmla="*/ 0 h 20000"/>
                  <a:gd name="T40" fmla="*/ 1 w 20000"/>
                  <a:gd name="T41" fmla="*/ 0 h 20000"/>
                  <a:gd name="T42" fmla="*/ 1 w 20000"/>
                  <a:gd name="T43" fmla="*/ 0 h 20000"/>
                  <a:gd name="T44" fmla="*/ 1 w 20000"/>
                  <a:gd name="T45" fmla="*/ 0 h 20000"/>
                  <a:gd name="T46" fmla="*/ 1 w 20000"/>
                  <a:gd name="T47" fmla="*/ 0 h 20000"/>
                  <a:gd name="T48" fmla="*/ 1 w 20000"/>
                  <a:gd name="T49" fmla="*/ 0 h 20000"/>
                  <a:gd name="T50" fmla="*/ 1 w 20000"/>
                  <a:gd name="T51" fmla="*/ 0 h 20000"/>
                  <a:gd name="T52" fmla="*/ 1 w 20000"/>
                  <a:gd name="T53" fmla="*/ 0 h 20000"/>
                  <a:gd name="T54" fmla="*/ 1 w 20000"/>
                  <a:gd name="T55" fmla="*/ 0 h 20000"/>
                  <a:gd name="T56" fmla="*/ 1 w 20000"/>
                  <a:gd name="T57" fmla="*/ 0 h 20000"/>
                  <a:gd name="T58" fmla="*/ 1 w 20000"/>
                  <a:gd name="T59" fmla="*/ 0 h 20000"/>
                  <a:gd name="T60" fmla="*/ 1 w 20000"/>
                  <a:gd name="T61" fmla="*/ 0 h 20000"/>
                  <a:gd name="T62" fmla="*/ 1 w 20000"/>
                  <a:gd name="T63" fmla="*/ 0 h 20000"/>
                  <a:gd name="T64" fmla="*/ 1 w 20000"/>
                  <a:gd name="T65" fmla="*/ 0 h 20000"/>
                  <a:gd name="T66" fmla="*/ 1 w 20000"/>
                  <a:gd name="T67" fmla="*/ 0 h 20000"/>
                  <a:gd name="T68" fmla="*/ 1 w 20000"/>
                  <a:gd name="T69" fmla="*/ 0 h 20000"/>
                  <a:gd name="T70" fmla="*/ 1 w 20000"/>
                  <a:gd name="T71" fmla="*/ 0 h 20000"/>
                  <a:gd name="T72" fmla="*/ 1 w 20000"/>
                  <a:gd name="T73" fmla="*/ 0 h 20000"/>
                  <a:gd name="T74" fmla="*/ 1 w 20000"/>
                  <a:gd name="T75" fmla="*/ 0 h 20000"/>
                  <a:gd name="T76" fmla="*/ 1 w 20000"/>
                  <a:gd name="T77" fmla="*/ 0 h 20000"/>
                  <a:gd name="T78" fmla="*/ 1 w 20000"/>
                  <a:gd name="T79" fmla="*/ 0 h 20000"/>
                  <a:gd name="T80" fmla="*/ 1 w 20000"/>
                  <a:gd name="T81" fmla="*/ 0 h 20000"/>
                  <a:gd name="T82" fmla="*/ 1 w 20000"/>
                  <a:gd name="T83" fmla="*/ 0 h 20000"/>
                  <a:gd name="T84" fmla="*/ 1 w 20000"/>
                  <a:gd name="T85" fmla="*/ 0 h 20000"/>
                  <a:gd name="T86" fmla="*/ 1 w 20000"/>
                  <a:gd name="T87" fmla="*/ 0 h 20000"/>
                  <a:gd name="T88" fmla="*/ 1 w 20000"/>
                  <a:gd name="T89" fmla="*/ 0 h 20000"/>
                  <a:gd name="T90" fmla="*/ 1 w 20000"/>
                  <a:gd name="T91" fmla="*/ 0 h 20000"/>
                  <a:gd name="T92" fmla="*/ 1 w 20000"/>
                  <a:gd name="T93" fmla="*/ 0 h 20000"/>
                  <a:gd name="T94" fmla="*/ 1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85" y="825"/>
                    </a:lnTo>
                    <a:lnTo>
                      <a:pt x="370" y="1443"/>
                    </a:lnTo>
                    <a:lnTo>
                      <a:pt x="556" y="2062"/>
                    </a:lnTo>
                    <a:lnTo>
                      <a:pt x="833" y="2680"/>
                    </a:lnTo>
                    <a:lnTo>
                      <a:pt x="926" y="3299"/>
                    </a:lnTo>
                    <a:lnTo>
                      <a:pt x="1204" y="3918"/>
                    </a:lnTo>
                    <a:lnTo>
                      <a:pt x="1389" y="4330"/>
                    </a:lnTo>
                    <a:lnTo>
                      <a:pt x="1481" y="4948"/>
                    </a:lnTo>
                    <a:lnTo>
                      <a:pt x="1759" y="5567"/>
                    </a:lnTo>
                    <a:lnTo>
                      <a:pt x="2130" y="6392"/>
                    </a:lnTo>
                    <a:lnTo>
                      <a:pt x="2130" y="6804"/>
                    </a:lnTo>
                    <a:lnTo>
                      <a:pt x="2500" y="7216"/>
                    </a:lnTo>
                    <a:lnTo>
                      <a:pt x="2685" y="7835"/>
                    </a:lnTo>
                    <a:lnTo>
                      <a:pt x="2778" y="8454"/>
                    </a:lnTo>
                    <a:lnTo>
                      <a:pt x="2963" y="9278"/>
                    </a:lnTo>
                    <a:lnTo>
                      <a:pt x="3148" y="9691"/>
                    </a:lnTo>
                    <a:lnTo>
                      <a:pt x="3426" y="10309"/>
                    </a:lnTo>
                    <a:lnTo>
                      <a:pt x="3519" y="10928"/>
                    </a:lnTo>
                    <a:lnTo>
                      <a:pt x="3796" y="11134"/>
                    </a:lnTo>
                    <a:lnTo>
                      <a:pt x="4074" y="11753"/>
                    </a:lnTo>
                    <a:lnTo>
                      <a:pt x="4167" y="12371"/>
                    </a:lnTo>
                    <a:lnTo>
                      <a:pt x="4352" y="12990"/>
                    </a:lnTo>
                    <a:lnTo>
                      <a:pt x="4537" y="13196"/>
                    </a:lnTo>
                    <a:lnTo>
                      <a:pt x="4722" y="13814"/>
                    </a:lnTo>
                    <a:lnTo>
                      <a:pt x="5000" y="14021"/>
                    </a:lnTo>
                    <a:lnTo>
                      <a:pt x="5093" y="14639"/>
                    </a:lnTo>
                    <a:lnTo>
                      <a:pt x="5370" y="14845"/>
                    </a:lnTo>
                    <a:lnTo>
                      <a:pt x="5556" y="15464"/>
                    </a:lnTo>
                    <a:lnTo>
                      <a:pt x="5741" y="15876"/>
                    </a:lnTo>
                    <a:lnTo>
                      <a:pt x="6111" y="16495"/>
                    </a:lnTo>
                    <a:lnTo>
                      <a:pt x="6296" y="16701"/>
                    </a:lnTo>
                    <a:lnTo>
                      <a:pt x="6389" y="16907"/>
                    </a:lnTo>
                    <a:lnTo>
                      <a:pt x="6667" y="17526"/>
                    </a:lnTo>
                    <a:lnTo>
                      <a:pt x="6852" y="17526"/>
                    </a:lnTo>
                    <a:lnTo>
                      <a:pt x="7037" y="17938"/>
                    </a:lnTo>
                    <a:lnTo>
                      <a:pt x="7315" y="18144"/>
                    </a:lnTo>
                    <a:lnTo>
                      <a:pt x="7407" y="18557"/>
                    </a:lnTo>
                    <a:lnTo>
                      <a:pt x="7685" y="18763"/>
                    </a:lnTo>
                    <a:lnTo>
                      <a:pt x="7963" y="19175"/>
                    </a:lnTo>
                    <a:lnTo>
                      <a:pt x="7963" y="19381"/>
                    </a:lnTo>
                    <a:lnTo>
                      <a:pt x="8241" y="19588"/>
                    </a:lnTo>
                    <a:lnTo>
                      <a:pt x="8426" y="19588"/>
                    </a:lnTo>
                    <a:lnTo>
                      <a:pt x="8611" y="19794"/>
                    </a:lnTo>
                    <a:lnTo>
                      <a:pt x="8889" y="19794"/>
                    </a:lnTo>
                    <a:lnTo>
                      <a:pt x="8981" y="19794"/>
                    </a:lnTo>
                    <a:lnTo>
                      <a:pt x="9259" y="19794"/>
                    </a:lnTo>
                    <a:lnTo>
                      <a:pt x="9444" y="19794"/>
                    </a:lnTo>
                    <a:lnTo>
                      <a:pt x="9630" y="19794"/>
                    </a:lnTo>
                    <a:lnTo>
                      <a:pt x="9907" y="19794"/>
                    </a:lnTo>
                    <a:lnTo>
                      <a:pt x="10185" y="19794"/>
                    </a:lnTo>
                    <a:lnTo>
                      <a:pt x="10370" y="19794"/>
                    </a:lnTo>
                    <a:lnTo>
                      <a:pt x="10648" y="19794"/>
                    </a:lnTo>
                    <a:lnTo>
                      <a:pt x="10741" y="19588"/>
                    </a:lnTo>
                    <a:lnTo>
                      <a:pt x="11019" y="19588"/>
                    </a:lnTo>
                    <a:lnTo>
                      <a:pt x="11296" y="19381"/>
                    </a:lnTo>
                    <a:lnTo>
                      <a:pt x="11574" y="19175"/>
                    </a:lnTo>
                    <a:lnTo>
                      <a:pt x="11852" y="18763"/>
                    </a:lnTo>
                    <a:lnTo>
                      <a:pt x="11944" y="18557"/>
                    </a:lnTo>
                    <a:lnTo>
                      <a:pt x="12130" y="17938"/>
                    </a:lnTo>
                    <a:lnTo>
                      <a:pt x="12500" y="17526"/>
                    </a:lnTo>
                    <a:lnTo>
                      <a:pt x="12685" y="16907"/>
                    </a:lnTo>
                    <a:lnTo>
                      <a:pt x="12963" y="16907"/>
                    </a:lnTo>
                    <a:lnTo>
                      <a:pt x="13241" y="16495"/>
                    </a:lnTo>
                    <a:lnTo>
                      <a:pt x="13426" y="15876"/>
                    </a:lnTo>
                    <a:lnTo>
                      <a:pt x="13704" y="15464"/>
                    </a:lnTo>
                    <a:lnTo>
                      <a:pt x="13981" y="14845"/>
                    </a:lnTo>
                    <a:lnTo>
                      <a:pt x="14259" y="14639"/>
                    </a:lnTo>
                    <a:lnTo>
                      <a:pt x="14537" y="14021"/>
                    </a:lnTo>
                    <a:lnTo>
                      <a:pt x="14815" y="13608"/>
                    </a:lnTo>
                    <a:lnTo>
                      <a:pt x="14907" y="12990"/>
                    </a:lnTo>
                    <a:lnTo>
                      <a:pt x="15278" y="12371"/>
                    </a:lnTo>
                    <a:lnTo>
                      <a:pt x="15556" y="11753"/>
                    </a:lnTo>
                    <a:lnTo>
                      <a:pt x="15741" y="11134"/>
                    </a:lnTo>
                    <a:lnTo>
                      <a:pt x="15926" y="10515"/>
                    </a:lnTo>
                    <a:lnTo>
                      <a:pt x="16204" y="10309"/>
                    </a:lnTo>
                    <a:lnTo>
                      <a:pt x="16389" y="9691"/>
                    </a:lnTo>
                    <a:lnTo>
                      <a:pt x="16574" y="9072"/>
                    </a:lnTo>
                    <a:lnTo>
                      <a:pt x="16852" y="8454"/>
                    </a:lnTo>
                    <a:lnTo>
                      <a:pt x="17037" y="7835"/>
                    </a:lnTo>
                    <a:lnTo>
                      <a:pt x="17222" y="7216"/>
                    </a:lnTo>
                    <a:lnTo>
                      <a:pt x="17407" y="6804"/>
                    </a:lnTo>
                    <a:lnTo>
                      <a:pt x="17685" y="6392"/>
                    </a:lnTo>
                    <a:lnTo>
                      <a:pt x="17870" y="5979"/>
                    </a:lnTo>
                    <a:lnTo>
                      <a:pt x="18241" y="5361"/>
                    </a:lnTo>
                    <a:lnTo>
                      <a:pt x="18333" y="4742"/>
                    </a:lnTo>
                    <a:lnTo>
                      <a:pt x="18519" y="4330"/>
                    </a:lnTo>
                    <a:lnTo>
                      <a:pt x="18796" y="3918"/>
                    </a:lnTo>
                    <a:lnTo>
                      <a:pt x="18981" y="3505"/>
                    </a:lnTo>
                    <a:lnTo>
                      <a:pt x="19167" y="3299"/>
                    </a:lnTo>
                    <a:lnTo>
                      <a:pt x="19167" y="2680"/>
                    </a:lnTo>
                    <a:lnTo>
                      <a:pt x="19352" y="2268"/>
                    </a:lnTo>
                    <a:lnTo>
                      <a:pt x="19537" y="2062"/>
                    </a:lnTo>
                    <a:lnTo>
                      <a:pt x="19630" y="1443"/>
                    </a:lnTo>
                    <a:lnTo>
                      <a:pt x="19815" y="1443"/>
                    </a:lnTo>
                    <a:lnTo>
                      <a:pt x="19815" y="825"/>
                    </a:lnTo>
                    <a:lnTo>
                      <a:pt x="19907" y="825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4392" name="Line 213">
              <a:extLst>
                <a:ext uri="{FF2B5EF4-FFF2-40B4-BE49-F238E27FC236}">
                  <a16:creationId xmlns:a16="http://schemas.microsoft.com/office/drawing/2014/main" id="{F5106B5E-513E-406F-8344-FEC428AF3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3" y="2247"/>
              <a:ext cx="119" cy="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334" name="Rectangle 214">
            <a:extLst>
              <a:ext uri="{FF2B5EF4-FFF2-40B4-BE49-F238E27FC236}">
                <a16:creationId xmlns:a16="http://schemas.microsoft.com/office/drawing/2014/main" id="{75BA82C7-AE20-4095-8F9A-3AAEAC7D1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0" y="3386138"/>
            <a:ext cx="2667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en-US" altLang="zh-CN" sz="2800" i="1">
                <a:solidFill>
                  <a:schemeClr val="bg1"/>
                </a:solidFill>
                <a:sym typeface="Symbol" panose="05050102010706020507" pitchFamily="18" charset="2"/>
              </a:rPr>
              <a:t></a:t>
            </a:r>
            <a:r>
              <a:rPr kumimoji="0" lang="en-US" altLang="zh-CN" sz="2800" i="1">
                <a:solidFill>
                  <a:schemeClr val="bg1"/>
                </a:solidFill>
              </a:rPr>
              <a:t> = </a:t>
            </a:r>
            <a:r>
              <a:rPr kumimoji="0" lang="en-US" altLang="zh-CN" sz="2800">
                <a:solidFill>
                  <a:schemeClr val="bg1"/>
                </a:solidFill>
              </a:rPr>
              <a:t>(</a:t>
            </a:r>
            <a:r>
              <a:rPr kumimoji="0" lang="en-US" altLang="zh-CN" sz="2800" i="1">
                <a:solidFill>
                  <a:schemeClr val="bg1"/>
                </a:solidFill>
              </a:rPr>
              <a:t>E</a:t>
            </a:r>
            <a:r>
              <a:rPr kumimoji="0" lang="en-US" altLang="zh-CN" sz="2800" baseline="-25000">
                <a:solidFill>
                  <a:schemeClr val="bg1"/>
                </a:solidFill>
              </a:rPr>
              <a:t>2</a:t>
            </a:r>
            <a:r>
              <a:rPr kumimoji="0" lang="en-US" altLang="zh-CN" sz="2800" i="1">
                <a:solidFill>
                  <a:schemeClr val="bg1"/>
                </a:solidFill>
              </a:rPr>
              <a:t>-E</a:t>
            </a:r>
            <a:r>
              <a:rPr kumimoji="0" lang="en-US" altLang="zh-CN" sz="2800" baseline="-25000">
                <a:solidFill>
                  <a:schemeClr val="bg1"/>
                </a:solidFill>
              </a:rPr>
              <a:t>1</a:t>
            </a:r>
            <a:r>
              <a:rPr kumimoji="0" lang="en-US" altLang="zh-CN" sz="2800">
                <a:solidFill>
                  <a:schemeClr val="bg1"/>
                </a:solidFill>
              </a:rPr>
              <a:t>) </a:t>
            </a:r>
            <a:r>
              <a:rPr kumimoji="0" lang="en-US" altLang="zh-CN" sz="2800" i="1">
                <a:solidFill>
                  <a:schemeClr val="bg1"/>
                </a:solidFill>
              </a:rPr>
              <a:t>/ h</a:t>
            </a:r>
            <a:endParaRPr kumimoji="0" lang="en-US" altLang="zh-CN" sz="2800">
              <a:solidFill>
                <a:schemeClr val="bg1"/>
              </a:solidFill>
            </a:endParaRPr>
          </a:p>
        </p:txBody>
      </p:sp>
      <p:sp>
        <p:nvSpPr>
          <p:cNvPr id="5335" name="Line 215">
            <a:extLst>
              <a:ext uri="{FF2B5EF4-FFF2-40B4-BE49-F238E27FC236}">
                <a16:creationId xmlns:a16="http://schemas.microsoft.com/office/drawing/2014/main" id="{2F8C0FAA-4BEB-4548-BAE7-EA872610E2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33538" y="2795588"/>
            <a:ext cx="2362200" cy="0"/>
          </a:xfrm>
          <a:prstGeom prst="line">
            <a:avLst/>
          </a:prstGeom>
          <a:noFill/>
          <a:ln w="38100">
            <a:solidFill>
              <a:srgbClr val="76FB4D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36" name="Line 216">
            <a:extLst>
              <a:ext uri="{FF2B5EF4-FFF2-40B4-BE49-F238E27FC236}">
                <a16:creationId xmlns:a16="http://schemas.microsoft.com/office/drawing/2014/main" id="{924E6DCD-0DD4-4788-BE54-55C1E0A1A7F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3538" y="4243388"/>
            <a:ext cx="2286000" cy="0"/>
          </a:xfrm>
          <a:prstGeom prst="line">
            <a:avLst/>
          </a:prstGeom>
          <a:noFill/>
          <a:ln w="38100">
            <a:solidFill>
              <a:srgbClr val="76FB4D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37" name="Rectangle 217">
            <a:extLst>
              <a:ext uri="{FF2B5EF4-FFF2-40B4-BE49-F238E27FC236}">
                <a16:creationId xmlns:a16="http://schemas.microsoft.com/office/drawing/2014/main" id="{2E600C0F-3224-4903-86A2-192FF4CF9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738" y="3786188"/>
            <a:ext cx="457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en-US" altLang="zh-CN" sz="2800" i="1">
                <a:solidFill>
                  <a:srgbClr val="EDFE4A"/>
                </a:solidFill>
              </a:rPr>
              <a:t>E</a:t>
            </a:r>
            <a:r>
              <a:rPr kumimoji="0" lang="en-US" altLang="zh-CN" sz="2800" baseline="-25000">
                <a:solidFill>
                  <a:srgbClr val="EDFE4A"/>
                </a:solidFill>
              </a:rPr>
              <a:t>1</a:t>
            </a:r>
            <a:endParaRPr kumimoji="0" lang="en-US" altLang="zh-CN" sz="2800">
              <a:solidFill>
                <a:srgbClr val="EDFE4A"/>
              </a:solidFill>
            </a:endParaRPr>
          </a:p>
        </p:txBody>
      </p:sp>
      <p:sp>
        <p:nvSpPr>
          <p:cNvPr id="5338" name="Rectangle 218">
            <a:extLst>
              <a:ext uri="{FF2B5EF4-FFF2-40B4-BE49-F238E27FC236}">
                <a16:creationId xmlns:a16="http://schemas.microsoft.com/office/drawing/2014/main" id="{3BC831BC-0065-4EDF-8E1B-7D1E37026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738" y="2643188"/>
            <a:ext cx="584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en-US" altLang="zh-CN" sz="2800" i="1">
                <a:solidFill>
                  <a:srgbClr val="EDFE4A"/>
                </a:solidFill>
              </a:rPr>
              <a:t>E</a:t>
            </a:r>
            <a:r>
              <a:rPr kumimoji="0" lang="en-US" altLang="zh-CN" sz="2800" baseline="-25000">
                <a:solidFill>
                  <a:srgbClr val="EDFE4A"/>
                </a:solidFill>
              </a:rPr>
              <a:t>2</a:t>
            </a:r>
            <a:endParaRPr kumimoji="0" lang="en-US" altLang="zh-CN" sz="2800">
              <a:solidFill>
                <a:srgbClr val="EDFE4A"/>
              </a:solidFill>
            </a:endParaRPr>
          </a:p>
        </p:txBody>
      </p:sp>
      <p:grpSp>
        <p:nvGrpSpPr>
          <p:cNvPr id="5" name="Group 220">
            <a:extLst>
              <a:ext uri="{FF2B5EF4-FFF2-40B4-BE49-F238E27FC236}">
                <a16:creationId xmlns:a16="http://schemas.microsoft.com/office/drawing/2014/main" id="{34D43A71-03F3-4605-9EB9-DBBD391DE29B}"/>
              </a:ext>
            </a:extLst>
          </p:cNvPr>
          <p:cNvGrpSpPr>
            <a:grpSpLocks/>
          </p:cNvGrpSpPr>
          <p:nvPr/>
        </p:nvGrpSpPr>
        <p:grpSpPr bwMode="auto">
          <a:xfrm>
            <a:off x="871538" y="3328988"/>
            <a:ext cx="1066800" cy="211137"/>
            <a:chOff x="1696" y="2201"/>
            <a:chExt cx="456" cy="85"/>
          </a:xfrm>
        </p:grpSpPr>
        <p:grpSp>
          <p:nvGrpSpPr>
            <p:cNvPr id="14383" name="Group 221">
              <a:extLst>
                <a:ext uri="{FF2B5EF4-FFF2-40B4-BE49-F238E27FC236}">
                  <a16:creationId xmlns:a16="http://schemas.microsoft.com/office/drawing/2014/main" id="{A496B28E-1BF5-4FB3-A636-0665234A81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6" y="2201"/>
              <a:ext cx="167" cy="80"/>
              <a:chOff x="0" y="0"/>
              <a:chExt cx="19999" cy="20000"/>
            </a:xfrm>
          </p:grpSpPr>
          <p:sp>
            <p:nvSpPr>
              <p:cNvPr id="14388" name="Freeform 222">
                <a:extLst>
                  <a:ext uri="{FF2B5EF4-FFF2-40B4-BE49-F238E27FC236}">
                    <a16:creationId xmlns:a16="http://schemas.microsoft.com/office/drawing/2014/main" id="{C711F8DE-3980-424B-B577-15818EDEF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9724" cy="10249"/>
              </a:xfrm>
              <a:custGeom>
                <a:avLst/>
                <a:gdLst>
                  <a:gd name="T0" fmla="*/ 0 w 20000"/>
                  <a:gd name="T1" fmla="*/ 1 h 20000"/>
                  <a:gd name="T2" fmla="*/ 0 w 20000"/>
                  <a:gd name="T3" fmla="*/ 1 h 20000"/>
                  <a:gd name="T4" fmla="*/ 0 w 20000"/>
                  <a:gd name="T5" fmla="*/ 1 h 20000"/>
                  <a:gd name="T6" fmla="*/ 0 w 20000"/>
                  <a:gd name="T7" fmla="*/ 1 h 20000"/>
                  <a:gd name="T8" fmla="*/ 0 w 20000"/>
                  <a:gd name="T9" fmla="*/ 1 h 20000"/>
                  <a:gd name="T10" fmla="*/ 0 w 20000"/>
                  <a:gd name="T11" fmla="*/ 1 h 20000"/>
                  <a:gd name="T12" fmla="*/ 0 w 20000"/>
                  <a:gd name="T13" fmla="*/ 1 h 20000"/>
                  <a:gd name="T14" fmla="*/ 0 w 20000"/>
                  <a:gd name="T15" fmla="*/ 1 h 20000"/>
                  <a:gd name="T16" fmla="*/ 0 w 20000"/>
                  <a:gd name="T17" fmla="*/ 1 h 20000"/>
                  <a:gd name="T18" fmla="*/ 0 w 20000"/>
                  <a:gd name="T19" fmla="*/ 1 h 20000"/>
                  <a:gd name="T20" fmla="*/ 0 w 20000"/>
                  <a:gd name="T21" fmla="*/ 1 h 20000"/>
                  <a:gd name="T22" fmla="*/ 0 w 20000"/>
                  <a:gd name="T23" fmla="*/ 1 h 20000"/>
                  <a:gd name="T24" fmla="*/ 0 w 20000"/>
                  <a:gd name="T25" fmla="*/ 1 h 20000"/>
                  <a:gd name="T26" fmla="*/ 0 w 20000"/>
                  <a:gd name="T27" fmla="*/ 1 h 20000"/>
                  <a:gd name="T28" fmla="*/ 0 w 20000"/>
                  <a:gd name="T29" fmla="*/ 1 h 20000"/>
                  <a:gd name="T30" fmla="*/ 0 w 20000"/>
                  <a:gd name="T31" fmla="*/ 1 h 20000"/>
                  <a:gd name="T32" fmla="*/ 0 w 20000"/>
                  <a:gd name="T33" fmla="*/ 1 h 20000"/>
                  <a:gd name="T34" fmla="*/ 0 w 20000"/>
                  <a:gd name="T35" fmla="*/ 1 h 20000"/>
                  <a:gd name="T36" fmla="*/ 0 w 20000"/>
                  <a:gd name="T37" fmla="*/ 1 h 20000"/>
                  <a:gd name="T38" fmla="*/ 0 w 20000"/>
                  <a:gd name="T39" fmla="*/ 1 h 20000"/>
                  <a:gd name="T40" fmla="*/ 0 w 20000"/>
                  <a:gd name="T41" fmla="*/ 1 h 20000"/>
                  <a:gd name="T42" fmla="*/ 0 w 20000"/>
                  <a:gd name="T43" fmla="*/ 1 h 20000"/>
                  <a:gd name="T44" fmla="*/ 0 w 20000"/>
                  <a:gd name="T45" fmla="*/ 1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1 h 20000"/>
                  <a:gd name="T52" fmla="*/ 0 w 20000"/>
                  <a:gd name="T53" fmla="*/ 1 h 20000"/>
                  <a:gd name="T54" fmla="*/ 0 w 20000"/>
                  <a:gd name="T55" fmla="*/ 1 h 20000"/>
                  <a:gd name="T56" fmla="*/ 0 w 20000"/>
                  <a:gd name="T57" fmla="*/ 1 h 20000"/>
                  <a:gd name="T58" fmla="*/ 0 w 20000"/>
                  <a:gd name="T59" fmla="*/ 1 h 20000"/>
                  <a:gd name="T60" fmla="*/ 0 w 20000"/>
                  <a:gd name="T61" fmla="*/ 1 h 20000"/>
                  <a:gd name="T62" fmla="*/ 0 w 20000"/>
                  <a:gd name="T63" fmla="*/ 1 h 20000"/>
                  <a:gd name="T64" fmla="*/ 0 w 20000"/>
                  <a:gd name="T65" fmla="*/ 1 h 20000"/>
                  <a:gd name="T66" fmla="*/ 0 w 20000"/>
                  <a:gd name="T67" fmla="*/ 1 h 20000"/>
                  <a:gd name="T68" fmla="*/ 0 w 20000"/>
                  <a:gd name="T69" fmla="*/ 1 h 20000"/>
                  <a:gd name="T70" fmla="*/ 0 w 20000"/>
                  <a:gd name="T71" fmla="*/ 1 h 20000"/>
                  <a:gd name="T72" fmla="*/ 0 w 20000"/>
                  <a:gd name="T73" fmla="*/ 1 h 20000"/>
                  <a:gd name="T74" fmla="*/ 0 w 20000"/>
                  <a:gd name="T75" fmla="*/ 1 h 20000"/>
                  <a:gd name="T76" fmla="*/ 0 w 20000"/>
                  <a:gd name="T77" fmla="*/ 1 h 20000"/>
                  <a:gd name="T78" fmla="*/ 0 w 20000"/>
                  <a:gd name="T79" fmla="*/ 1 h 20000"/>
                  <a:gd name="T80" fmla="*/ 0 w 20000"/>
                  <a:gd name="T81" fmla="*/ 1 h 20000"/>
                  <a:gd name="T82" fmla="*/ 0 w 20000"/>
                  <a:gd name="T83" fmla="*/ 1 h 20000"/>
                  <a:gd name="T84" fmla="*/ 0 w 20000"/>
                  <a:gd name="T85" fmla="*/ 1 h 20000"/>
                  <a:gd name="T86" fmla="*/ 0 w 20000"/>
                  <a:gd name="T87" fmla="*/ 1 h 20000"/>
                  <a:gd name="T88" fmla="*/ 0 w 20000"/>
                  <a:gd name="T89" fmla="*/ 1 h 20000"/>
                  <a:gd name="T90" fmla="*/ 0 w 20000"/>
                  <a:gd name="T91" fmla="*/ 1 h 20000"/>
                  <a:gd name="T92" fmla="*/ 0 w 20000"/>
                  <a:gd name="T93" fmla="*/ 1 h 20000"/>
                  <a:gd name="T94" fmla="*/ 0 w 20000"/>
                  <a:gd name="T95" fmla="*/ 1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223"/>
                    </a:moveTo>
                    <a:lnTo>
                      <a:pt x="197" y="18641"/>
                    </a:lnTo>
                    <a:lnTo>
                      <a:pt x="493" y="17670"/>
                    </a:lnTo>
                    <a:lnTo>
                      <a:pt x="690" y="17087"/>
                    </a:lnTo>
                    <a:lnTo>
                      <a:pt x="887" y="16699"/>
                    </a:lnTo>
                    <a:lnTo>
                      <a:pt x="985" y="16117"/>
                    </a:lnTo>
                    <a:lnTo>
                      <a:pt x="1281" y="15146"/>
                    </a:lnTo>
                    <a:lnTo>
                      <a:pt x="1576" y="14951"/>
                    </a:lnTo>
                    <a:lnTo>
                      <a:pt x="1675" y="14369"/>
                    </a:lnTo>
                    <a:lnTo>
                      <a:pt x="1970" y="13592"/>
                    </a:lnTo>
                    <a:lnTo>
                      <a:pt x="2167" y="13010"/>
                    </a:lnTo>
                    <a:lnTo>
                      <a:pt x="2562" y="12427"/>
                    </a:lnTo>
                    <a:lnTo>
                      <a:pt x="2660" y="12039"/>
                    </a:lnTo>
                    <a:lnTo>
                      <a:pt x="2956" y="11262"/>
                    </a:lnTo>
                    <a:lnTo>
                      <a:pt x="3054" y="10680"/>
                    </a:lnTo>
                    <a:lnTo>
                      <a:pt x="3350" y="10291"/>
                    </a:lnTo>
                    <a:lnTo>
                      <a:pt x="3547" y="10097"/>
                    </a:lnTo>
                    <a:lnTo>
                      <a:pt x="3744" y="9515"/>
                    </a:lnTo>
                    <a:lnTo>
                      <a:pt x="4039" y="8932"/>
                    </a:lnTo>
                    <a:lnTo>
                      <a:pt x="4236" y="8544"/>
                    </a:lnTo>
                    <a:lnTo>
                      <a:pt x="4433" y="7961"/>
                    </a:lnTo>
                    <a:lnTo>
                      <a:pt x="4729" y="7573"/>
                    </a:lnTo>
                    <a:lnTo>
                      <a:pt x="4828" y="6990"/>
                    </a:lnTo>
                    <a:lnTo>
                      <a:pt x="5123" y="6602"/>
                    </a:lnTo>
                    <a:lnTo>
                      <a:pt x="5320" y="6019"/>
                    </a:lnTo>
                    <a:lnTo>
                      <a:pt x="5419" y="5631"/>
                    </a:lnTo>
                    <a:lnTo>
                      <a:pt x="5813" y="5243"/>
                    </a:lnTo>
                    <a:lnTo>
                      <a:pt x="5813" y="4660"/>
                    </a:lnTo>
                    <a:lnTo>
                      <a:pt x="6305" y="4078"/>
                    </a:lnTo>
                    <a:lnTo>
                      <a:pt x="6502" y="3883"/>
                    </a:lnTo>
                    <a:lnTo>
                      <a:pt x="6601" y="3301"/>
                    </a:lnTo>
                    <a:lnTo>
                      <a:pt x="6897" y="3301"/>
                    </a:lnTo>
                    <a:lnTo>
                      <a:pt x="7192" y="2718"/>
                    </a:lnTo>
                    <a:lnTo>
                      <a:pt x="7291" y="2524"/>
                    </a:lnTo>
                    <a:lnTo>
                      <a:pt x="7586" y="2136"/>
                    </a:lnTo>
                    <a:lnTo>
                      <a:pt x="7685" y="1942"/>
                    </a:lnTo>
                    <a:lnTo>
                      <a:pt x="7980" y="1942"/>
                    </a:lnTo>
                    <a:lnTo>
                      <a:pt x="8177" y="1359"/>
                    </a:lnTo>
                    <a:lnTo>
                      <a:pt x="8374" y="1359"/>
                    </a:lnTo>
                    <a:lnTo>
                      <a:pt x="8571" y="777"/>
                    </a:lnTo>
                    <a:lnTo>
                      <a:pt x="8768" y="777"/>
                    </a:lnTo>
                    <a:lnTo>
                      <a:pt x="8966" y="583"/>
                    </a:lnTo>
                    <a:lnTo>
                      <a:pt x="9163" y="583"/>
                    </a:lnTo>
                    <a:lnTo>
                      <a:pt x="9458" y="388"/>
                    </a:lnTo>
                    <a:lnTo>
                      <a:pt x="9557" y="388"/>
                    </a:lnTo>
                    <a:lnTo>
                      <a:pt x="9852" y="388"/>
                    </a:lnTo>
                    <a:lnTo>
                      <a:pt x="10148" y="0"/>
                    </a:lnTo>
                    <a:lnTo>
                      <a:pt x="10345" y="0"/>
                    </a:lnTo>
                    <a:lnTo>
                      <a:pt x="10640" y="0"/>
                    </a:lnTo>
                    <a:lnTo>
                      <a:pt x="10739" y="0"/>
                    </a:lnTo>
                    <a:lnTo>
                      <a:pt x="10936" y="388"/>
                    </a:lnTo>
                    <a:lnTo>
                      <a:pt x="11133" y="388"/>
                    </a:lnTo>
                    <a:lnTo>
                      <a:pt x="11429" y="583"/>
                    </a:lnTo>
                    <a:lnTo>
                      <a:pt x="11626" y="583"/>
                    </a:lnTo>
                    <a:lnTo>
                      <a:pt x="11823" y="777"/>
                    </a:lnTo>
                    <a:lnTo>
                      <a:pt x="12118" y="777"/>
                    </a:lnTo>
                    <a:lnTo>
                      <a:pt x="12217" y="1359"/>
                    </a:lnTo>
                    <a:lnTo>
                      <a:pt x="12414" y="1942"/>
                    </a:lnTo>
                    <a:lnTo>
                      <a:pt x="12808" y="1942"/>
                    </a:lnTo>
                    <a:lnTo>
                      <a:pt x="12906" y="2136"/>
                    </a:lnTo>
                    <a:lnTo>
                      <a:pt x="13202" y="2718"/>
                    </a:lnTo>
                    <a:lnTo>
                      <a:pt x="13498" y="3301"/>
                    </a:lnTo>
                    <a:lnTo>
                      <a:pt x="13596" y="3883"/>
                    </a:lnTo>
                    <a:lnTo>
                      <a:pt x="13793" y="3883"/>
                    </a:lnTo>
                    <a:lnTo>
                      <a:pt x="14187" y="4466"/>
                    </a:lnTo>
                    <a:lnTo>
                      <a:pt x="14384" y="5049"/>
                    </a:lnTo>
                    <a:lnTo>
                      <a:pt x="14581" y="5631"/>
                    </a:lnTo>
                    <a:lnTo>
                      <a:pt x="14877" y="6019"/>
                    </a:lnTo>
                    <a:lnTo>
                      <a:pt x="15074" y="6602"/>
                    </a:lnTo>
                    <a:lnTo>
                      <a:pt x="15271" y="7184"/>
                    </a:lnTo>
                    <a:lnTo>
                      <a:pt x="15468" y="7767"/>
                    </a:lnTo>
                    <a:lnTo>
                      <a:pt x="15764" y="8350"/>
                    </a:lnTo>
                    <a:lnTo>
                      <a:pt x="15961" y="8932"/>
                    </a:lnTo>
                    <a:lnTo>
                      <a:pt x="16256" y="9515"/>
                    </a:lnTo>
                    <a:lnTo>
                      <a:pt x="16355" y="10097"/>
                    </a:lnTo>
                    <a:lnTo>
                      <a:pt x="16650" y="10291"/>
                    </a:lnTo>
                    <a:lnTo>
                      <a:pt x="16749" y="10680"/>
                    </a:lnTo>
                    <a:lnTo>
                      <a:pt x="16946" y="11650"/>
                    </a:lnTo>
                    <a:lnTo>
                      <a:pt x="17143" y="12039"/>
                    </a:lnTo>
                    <a:lnTo>
                      <a:pt x="17340" y="12427"/>
                    </a:lnTo>
                    <a:lnTo>
                      <a:pt x="17635" y="13204"/>
                    </a:lnTo>
                    <a:lnTo>
                      <a:pt x="17734" y="13786"/>
                    </a:lnTo>
                    <a:lnTo>
                      <a:pt x="17931" y="14369"/>
                    </a:lnTo>
                    <a:lnTo>
                      <a:pt x="18128" y="14951"/>
                    </a:lnTo>
                    <a:lnTo>
                      <a:pt x="18424" y="15146"/>
                    </a:lnTo>
                    <a:lnTo>
                      <a:pt x="18522" y="15728"/>
                    </a:lnTo>
                    <a:lnTo>
                      <a:pt x="18818" y="16311"/>
                    </a:lnTo>
                    <a:lnTo>
                      <a:pt x="18916" y="16893"/>
                    </a:lnTo>
                    <a:lnTo>
                      <a:pt x="19113" y="17087"/>
                    </a:lnTo>
                    <a:lnTo>
                      <a:pt x="19212" y="17670"/>
                    </a:lnTo>
                    <a:lnTo>
                      <a:pt x="19310" y="18058"/>
                    </a:lnTo>
                    <a:lnTo>
                      <a:pt x="19507" y="18641"/>
                    </a:lnTo>
                    <a:lnTo>
                      <a:pt x="19606" y="18835"/>
                    </a:lnTo>
                    <a:lnTo>
                      <a:pt x="19704" y="19223"/>
                    </a:lnTo>
                    <a:lnTo>
                      <a:pt x="19901" y="19612"/>
                    </a:lnTo>
                    <a:lnTo>
                      <a:pt x="19901" y="19806"/>
                    </a:lnTo>
                  </a:path>
                </a:pathLst>
              </a:cu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9" name="Freeform 223">
                <a:extLst>
                  <a:ext uri="{FF2B5EF4-FFF2-40B4-BE49-F238E27FC236}">
                    <a16:creationId xmlns:a16="http://schemas.microsoft.com/office/drawing/2014/main" id="{85D486F5-BEC6-4C20-A0F0-95D941FE1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6" y="10050"/>
                <a:ext cx="10323" cy="9950"/>
              </a:xfrm>
              <a:custGeom>
                <a:avLst/>
                <a:gdLst>
                  <a:gd name="T0" fmla="*/ 1 w 20000"/>
                  <a:gd name="T1" fmla="*/ 0 h 20000"/>
                  <a:gd name="T2" fmla="*/ 1 w 20000"/>
                  <a:gd name="T3" fmla="*/ 0 h 20000"/>
                  <a:gd name="T4" fmla="*/ 1 w 20000"/>
                  <a:gd name="T5" fmla="*/ 0 h 20000"/>
                  <a:gd name="T6" fmla="*/ 1 w 20000"/>
                  <a:gd name="T7" fmla="*/ 0 h 20000"/>
                  <a:gd name="T8" fmla="*/ 1 w 20000"/>
                  <a:gd name="T9" fmla="*/ 0 h 20000"/>
                  <a:gd name="T10" fmla="*/ 1 w 20000"/>
                  <a:gd name="T11" fmla="*/ 0 h 20000"/>
                  <a:gd name="T12" fmla="*/ 1 w 20000"/>
                  <a:gd name="T13" fmla="*/ 0 h 20000"/>
                  <a:gd name="T14" fmla="*/ 1 w 20000"/>
                  <a:gd name="T15" fmla="*/ 0 h 20000"/>
                  <a:gd name="T16" fmla="*/ 1 w 20000"/>
                  <a:gd name="T17" fmla="*/ 0 h 20000"/>
                  <a:gd name="T18" fmla="*/ 1 w 20000"/>
                  <a:gd name="T19" fmla="*/ 0 h 20000"/>
                  <a:gd name="T20" fmla="*/ 1 w 20000"/>
                  <a:gd name="T21" fmla="*/ 0 h 20000"/>
                  <a:gd name="T22" fmla="*/ 1 w 20000"/>
                  <a:gd name="T23" fmla="*/ 0 h 20000"/>
                  <a:gd name="T24" fmla="*/ 1 w 20000"/>
                  <a:gd name="T25" fmla="*/ 0 h 20000"/>
                  <a:gd name="T26" fmla="*/ 1 w 20000"/>
                  <a:gd name="T27" fmla="*/ 0 h 20000"/>
                  <a:gd name="T28" fmla="*/ 1 w 20000"/>
                  <a:gd name="T29" fmla="*/ 0 h 20000"/>
                  <a:gd name="T30" fmla="*/ 1 w 20000"/>
                  <a:gd name="T31" fmla="*/ 0 h 20000"/>
                  <a:gd name="T32" fmla="*/ 1 w 20000"/>
                  <a:gd name="T33" fmla="*/ 0 h 20000"/>
                  <a:gd name="T34" fmla="*/ 1 w 20000"/>
                  <a:gd name="T35" fmla="*/ 0 h 20000"/>
                  <a:gd name="T36" fmla="*/ 1 w 20000"/>
                  <a:gd name="T37" fmla="*/ 0 h 20000"/>
                  <a:gd name="T38" fmla="*/ 1 w 20000"/>
                  <a:gd name="T39" fmla="*/ 0 h 20000"/>
                  <a:gd name="T40" fmla="*/ 1 w 20000"/>
                  <a:gd name="T41" fmla="*/ 0 h 20000"/>
                  <a:gd name="T42" fmla="*/ 1 w 20000"/>
                  <a:gd name="T43" fmla="*/ 0 h 20000"/>
                  <a:gd name="T44" fmla="*/ 1 w 20000"/>
                  <a:gd name="T45" fmla="*/ 0 h 20000"/>
                  <a:gd name="T46" fmla="*/ 1 w 20000"/>
                  <a:gd name="T47" fmla="*/ 0 h 20000"/>
                  <a:gd name="T48" fmla="*/ 1 w 20000"/>
                  <a:gd name="T49" fmla="*/ 0 h 20000"/>
                  <a:gd name="T50" fmla="*/ 1 w 20000"/>
                  <a:gd name="T51" fmla="*/ 0 h 20000"/>
                  <a:gd name="T52" fmla="*/ 1 w 20000"/>
                  <a:gd name="T53" fmla="*/ 0 h 20000"/>
                  <a:gd name="T54" fmla="*/ 1 w 20000"/>
                  <a:gd name="T55" fmla="*/ 0 h 20000"/>
                  <a:gd name="T56" fmla="*/ 1 w 20000"/>
                  <a:gd name="T57" fmla="*/ 0 h 20000"/>
                  <a:gd name="T58" fmla="*/ 1 w 20000"/>
                  <a:gd name="T59" fmla="*/ 0 h 20000"/>
                  <a:gd name="T60" fmla="*/ 1 w 20000"/>
                  <a:gd name="T61" fmla="*/ 0 h 20000"/>
                  <a:gd name="T62" fmla="*/ 1 w 20000"/>
                  <a:gd name="T63" fmla="*/ 0 h 20000"/>
                  <a:gd name="T64" fmla="*/ 1 w 20000"/>
                  <a:gd name="T65" fmla="*/ 0 h 20000"/>
                  <a:gd name="T66" fmla="*/ 1 w 20000"/>
                  <a:gd name="T67" fmla="*/ 0 h 20000"/>
                  <a:gd name="T68" fmla="*/ 1 w 20000"/>
                  <a:gd name="T69" fmla="*/ 0 h 20000"/>
                  <a:gd name="T70" fmla="*/ 1 w 20000"/>
                  <a:gd name="T71" fmla="*/ 0 h 20000"/>
                  <a:gd name="T72" fmla="*/ 1 w 20000"/>
                  <a:gd name="T73" fmla="*/ 0 h 20000"/>
                  <a:gd name="T74" fmla="*/ 1 w 20000"/>
                  <a:gd name="T75" fmla="*/ 0 h 20000"/>
                  <a:gd name="T76" fmla="*/ 1 w 20000"/>
                  <a:gd name="T77" fmla="*/ 0 h 20000"/>
                  <a:gd name="T78" fmla="*/ 1 w 20000"/>
                  <a:gd name="T79" fmla="*/ 0 h 20000"/>
                  <a:gd name="T80" fmla="*/ 1 w 20000"/>
                  <a:gd name="T81" fmla="*/ 0 h 20000"/>
                  <a:gd name="T82" fmla="*/ 1 w 20000"/>
                  <a:gd name="T83" fmla="*/ 0 h 20000"/>
                  <a:gd name="T84" fmla="*/ 1 w 20000"/>
                  <a:gd name="T85" fmla="*/ 0 h 20000"/>
                  <a:gd name="T86" fmla="*/ 1 w 20000"/>
                  <a:gd name="T87" fmla="*/ 0 h 20000"/>
                  <a:gd name="T88" fmla="*/ 1 w 20000"/>
                  <a:gd name="T89" fmla="*/ 0 h 20000"/>
                  <a:gd name="T90" fmla="*/ 1 w 20000"/>
                  <a:gd name="T91" fmla="*/ 0 h 20000"/>
                  <a:gd name="T92" fmla="*/ 1 w 20000"/>
                  <a:gd name="T93" fmla="*/ 0 h 20000"/>
                  <a:gd name="T94" fmla="*/ 1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85" y="800"/>
                    </a:lnTo>
                    <a:lnTo>
                      <a:pt x="370" y="1400"/>
                    </a:lnTo>
                    <a:lnTo>
                      <a:pt x="556" y="2000"/>
                    </a:lnTo>
                    <a:lnTo>
                      <a:pt x="833" y="2600"/>
                    </a:lnTo>
                    <a:lnTo>
                      <a:pt x="926" y="3200"/>
                    </a:lnTo>
                    <a:lnTo>
                      <a:pt x="1204" y="4000"/>
                    </a:lnTo>
                    <a:lnTo>
                      <a:pt x="1389" y="4200"/>
                    </a:lnTo>
                    <a:lnTo>
                      <a:pt x="1481" y="5200"/>
                    </a:lnTo>
                    <a:lnTo>
                      <a:pt x="1759" y="5600"/>
                    </a:lnTo>
                    <a:lnTo>
                      <a:pt x="2130" y="6200"/>
                    </a:lnTo>
                    <a:lnTo>
                      <a:pt x="2130" y="7200"/>
                    </a:lnTo>
                    <a:lnTo>
                      <a:pt x="2500" y="7800"/>
                    </a:lnTo>
                    <a:lnTo>
                      <a:pt x="2685" y="8200"/>
                    </a:lnTo>
                    <a:lnTo>
                      <a:pt x="2778" y="8800"/>
                    </a:lnTo>
                    <a:lnTo>
                      <a:pt x="2963" y="9400"/>
                    </a:lnTo>
                    <a:lnTo>
                      <a:pt x="3148" y="10000"/>
                    </a:lnTo>
                    <a:lnTo>
                      <a:pt x="3426" y="10200"/>
                    </a:lnTo>
                    <a:lnTo>
                      <a:pt x="3519" y="10800"/>
                    </a:lnTo>
                    <a:lnTo>
                      <a:pt x="3796" y="11400"/>
                    </a:lnTo>
                    <a:lnTo>
                      <a:pt x="4074" y="11800"/>
                    </a:lnTo>
                    <a:lnTo>
                      <a:pt x="4167" y="12200"/>
                    </a:lnTo>
                    <a:lnTo>
                      <a:pt x="4352" y="12800"/>
                    </a:lnTo>
                    <a:lnTo>
                      <a:pt x="4537" y="13400"/>
                    </a:lnTo>
                    <a:lnTo>
                      <a:pt x="4722" y="13600"/>
                    </a:lnTo>
                    <a:lnTo>
                      <a:pt x="5000" y="14200"/>
                    </a:lnTo>
                    <a:lnTo>
                      <a:pt x="5093" y="14800"/>
                    </a:lnTo>
                    <a:lnTo>
                      <a:pt x="5370" y="15000"/>
                    </a:lnTo>
                    <a:lnTo>
                      <a:pt x="5556" y="15400"/>
                    </a:lnTo>
                    <a:lnTo>
                      <a:pt x="5741" y="16000"/>
                    </a:lnTo>
                    <a:lnTo>
                      <a:pt x="6111" y="16200"/>
                    </a:lnTo>
                    <a:lnTo>
                      <a:pt x="6296" y="16600"/>
                    </a:lnTo>
                    <a:lnTo>
                      <a:pt x="6389" y="17000"/>
                    </a:lnTo>
                    <a:lnTo>
                      <a:pt x="6667" y="17600"/>
                    </a:lnTo>
                    <a:lnTo>
                      <a:pt x="6852" y="17600"/>
                    </a:lnTo>
                    <a:lnTo>
                      <a:pt x="7037" y="18000"/>
                    </a:lnTo>
                    <a:lnTo>
                      <a:pt x="7315" y="18200"/>
                    </a:lnTo>
                    <a:lnTo>
                      <a:pt x="7407" y="18600"/>
                    </a:lnTo>
                    <a:lnTo>
                      <a:pt x="7685" y="18800"/>
                    </a:lnTo>
                    <a:lnTo>
                      <a:pt x="7963" y="19200"/>
                    </a:lnTo>
                    <a:lnTo>
                      <a:pt x="7963" y="19400"/>
                    </a:lnTo>
                    <a:lnTo>
                      <a:pt x="8241" y="19600"/>
                    </a:lnTo>
                    <a:lnTo>
                      <a:pt x="8426" y="19600"/>
                    </a:lnTo>
                    <a:lnTo>
                      <a:pt x="8611" y="19800"/>
                    </a:lnTo>
                    <a:lnTo>
                      <a:pt x="8889" y="19800"/>
                    </a:lnTo>
                    <a:lnTo>
                      <a:pt x="8981" y="19800"/>
                    </a:lnTo>
                    <a:lnTo>
                      <a:pt x="9259" y="19800"/>
                    </a:lnTo>
                    <a:lnTo>
                      <a:pt x="9444" y="19800"/>
                    </a:lnTo>
                    <a:lnTo>
                      <a:pt x="9630" y="19800"/>
                    </a:lnTo>
                    <a:lnTo>
                      <a:pt x="9907" y="19800"/>
                    </a:lnTo>
                    <a:lnTo>
                      <a:pt x="10185" y="19800"/>
                    </a:lnTo>
                    <a:lnTo>
                      <a:pt x="10370" y="19800"/>
                    </a:lnTo>
                    <a:lnTo>
                      <a:pt x="10648" y="19800"/>
                    </a:lnTo>
                    <a:lnTo>
                      <a:pt x="10741" y="19600"/>
                    </a:lnTo>
                    <a:lnTo>
                      <a:pt x="11019" y="19600"/>
                    </a:lnTo>
                    <a:lnTo>
                      <a:pt x="11296" y="19400"/>
                    </a:lnTo>
                    <a:lnTo>
                      <a:pt x="11574" y="19200"/>
                    </a:lnTo>
                    <a:lnTo>
                      <a:pt x="11852" y="18800"/>
                    </a:lnTo>
                    <a:lnTo>
                      <a:pt x="11944" y="18200"/>
                    </a:lnTo>
                    <a:lnTo>
                      <a:pt x="12130" y="18000"/>
                    </a:lnTo>
                    <a:lnTo>
                      <a:pt x="12500" y="17600"/>
                    </a:lnTo>
                    <a:lnTo>
                      <a:pt x="12685" y="17000"/>
                    </a:lnTo>
                    <a:lnTo>
                      <a:pt x="12963" y="16600"/>
                    </a:lnTo>
                    <a:lnTo>
                      <a:pt x="13241" y="16600"/>
                    </a:lnTo>
                    <a:lnTo>
                      <a:pt x="13426" y="16000"/>
                    </a:lnTo>
                    <a:lnTo>
                      <a:pt x="13704" y="15400"/>
                    </a:lnTo>
                    <a:lnTo>
                      <a:pt x="13981" y="14800"/>
                    </a:lnTo>
                    <a:lnTo>
                      <a:pt x="14259" y="14200"/>
                    </a:lnTo>
                    <a:lnTo>
                      <a:pt x="14537" y="13600"/>
                    </a:lnTo>
                    <a:lnTo>
                      <a:pt x="14815" y="13400"/>
                    </a:lnTo>
                    <a:lnTo>
                      <a:pt x="14907" y="12800"/>
                    </a:lnTo>
                    <a:lnTo>
                      <a:pt x="15278" y="12200"/>
                    </a:lnTo>
                    <a:lnTo>
                      <a:pt x="15556" y="11800"/>
                    </a:lnTo>
                    <a:lnTo>
                      <a:pt x="15741" y="10800"/>
                    </a:lnTo>
                    <a:lnTo>
                      <a:pt x="15926" y="10600"/>
                    </a:lnTo>
                    <a:lnTo>
                      <a:pt x="16204" y="10200"/>
                    </a:lnTo>
                    <a:lnTo>
                      <a:pt x="16389" y="9800"/>
                    </a:lnTo>
                    <a:lnTo>
                      <a:pt x="16574" y="9200"/>
                    </a:lnTo>
                    <a:lnTo>
                      <a:pt x="16852" y="8400"/>
                    </a:lnTo>
                    <a:lnTo>
                      <a:pt x="17037" y="8200"/>
                    </a:lnTo>
                    <a:lnTo>
                      <a:pt x="17222" y="7800"/>
                    </a:lnTo>
                    <a:lnTo>
                      <a:pt x="17407" y="7200"/>
                    </a:lnTo>
                    <a:lnTo>
                      <a:pt x="17685" y="6600"/>
                    </a:lnTo>
                    <a:lnTo>
                      <a:pt x="17870" y="6000"/>
                    </a:lnTo>
                    <a:lnTo>
                      <a:pt x="18241" y="5400"/>
                    </a:lnTo>
                    <a:lnTo>
                      <a:pt x="18333" y="4800"/>
                    </a:lnTo>
                    <a:lnTo>
                      <a:pt x="18519" y="4200"/>
                    </a:lnTo>
                    <a:lnTo>
                      <a:pt x="18796" y="4000"/>
                    </a:lnTo>
                    <a:lnTo>
                      <a:pt x="18981" y="3600"/>
                    </a:lnTo>
                    <a:lnTo>
                      <a:pt x="19167" y="3200"/>
                    </a:lnTo>
                    <a:lnTo>
                      <a:pt x="19167" y="2800"/>
                    </a:lnTo>
                    <a:lnTo>
                      <a:pt x="19352" y="2200"/>
                    </a:lnTo>
                    <a:lnTo>
                      <a:pt x="19537" y="2000"/>
                    </a:lnTo>
                    <a:lnTo>
                      <a:pt x="19630" y="2000"/>
                    </a:lnTo>
                    <a:lnTo>
                      <a:pt x="19815" y="1400"/>
                    </a:lnTo>
                    <a:lnTo>
                      <a:pt x="19815" y="800"/>
                    </a:lnTo>
                    <a:lnTo>
                      <a:pt x="19907" y="800"/>
                    </a:lnTo>
                  </a:path>
                </a:pathLst>
              </a:cu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384" name="Group 224">
              <a:extLst>
                <a:ext uri="{FF2B5EF4-FFF2-40B4-BE49-F238E27FC236}">
                  <a16:creationId xmlns:a16="http://schemas.microsoft.com/office/drawing/2014/main" id="{B50B348C-E914-4252-9445-3E5DD27BE1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6" y="2208"/>
              <a:ext cx="167" cy="78"/>
              <a:chOff x="2" y="0"/>
              <a:chExt cx="19997" cy="20001"/>
            </a:xfrm>
          </p:grpSpPr>
          <p:sp>
            <p:nvSpPr>
              <p:cNvPr id="14386" name="Freeform 225">
                <a:extLst>
                  <a:ext uri="{FF2B5EF4-FFF2-40B4-BE49-F238E27FC236}">
                    <a16:creationId xmlns:a16="http://schemas.microsoft.com/office/drawing/2014/main" id="{26817EEA-BBE9-4657-96BB-A6147C32E5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" y="0"/>
                <a:ext cx="9720" cy="10257"/>
              </a:xfrm>
              <a:custGeom>
                <a:avLst/>
                <a:gdLst>
                  <a:gd name="T0" fmla="*/ 0 w 20000"/>
                  <a:gd name="T1" fmla="*/ 1 h 20000"/>
                  <a:gd name="T2" fmla="*/ 0 w 20000"/>
                  <a:gd name="T3" fmla="*/ 1 h 20000"/>
                  <a:gd name="T4" fmla="*/ 0 w 20000"/>
                  <a:gd name="T5" fmla="*/ 1 h 20000"/>
                  <a:gd name="T6" fmla="*/ 0 w 20000"/>
                  <a:gd name="T7" fmla="*/ 1 h 20000"/>
                  <a:gd name="T8" fmla="*/ 0 w 20000"/>
                  <a:gd name="T9" fmla="*/ 1 h 20000"/>
                  <a:gd name="T10" fmla="*/ 0 w 20000"/>
                  <a:gd name="T11" fmla="*/ 1 h 20000"/>
                  <a:gd name="T12" fmla="*/ 0 w 20000"/>
                  <a:gd name="T13" fmla="*/ 1 h 20000"/>
                  <a:gd name="T14" fmla="*/ 0 w 20000"/>
                  <a:gd name="T15" fmla="*/ 1 h 20000"/>
                  <a:gd name="T16" fmla="*/ 0 w 20000"/>
                  <a:gd name="T17" fmla="*/ 1 h 20000"/>
                  <a:gd name="T18" fmla="*/ 0 w 20000"/>
                  <a:gd name="T19" fmla="*/ 1 h 20000"/>
                  <a:gd name="T20" fmla="*/ 0 w 20000"/>
                  <a:gd name="T21" fmla="*/ 1 h 20000"/>
                  <a:gd name="T22" fmla="*/ 0 w 20000"/>
                  <a:gd name="T23" fmla="*/ 1 h 20000"/>
                  <a:gd name="T24" fmla="*/ 0 w 20000"/>
                  <a:gd name="T25" fmla="*/ 1 h 20000"/>
                  <a:gd name="T26" fmla="*/ 0 w 20000"/>
                  <a:gd name="T27" fmla="*/ 1 h 20000"/>
                  <a:gd name="T28" fmla="*/ 0 w 20000"/>
                  <a:gd name="T29" fmla="*/ 1 h 20000"/>
                  <a:gd name="T30" fmla="*/ 0 w 20000"/>
                  <a:gd name="T31" fmla="*/ 1 h 20000"/>
                  <a:gd name="T32" fmla="*/ 0 w 20000"/>
                  <a:gd name="T33" fmla="*/ 1 h 20000"/>
                  <a:gd name="T34" fmla="*/ 0 w 20000"/>
                  <a:gd name="T35" fmla="*/ 1 h 20000"/>
                  <a:gd name="T36" fmla="*/ 0 w 20000"/>
                  <a:gd name="T37" fmla="*/ 1 h 20000"/>
                  <a:gd name="T38" fmla="*/ 0 w 20000"/>
                  <a:gd name="T39" fmla="*/ 1 h 20000"/>
                  <a:gd name="T40" fmla="*/ 0 w 20000"/>
                  <a:gd name="T41" fmla="*/ 1 h 20000"/>
                  <a:gd name="T42" fmla="*/ 0 w 20000"/>
                  <a:gd name="T43" fmla="*/ 1 h 20000"/>
                  <a:gd name="T44" fmla="*/ 0 w 20000"/>
                  <a:gd name="T45" fmla="*/ 1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1 h 20000"/>
                  <a:gd name="T52" fmla="*/ 0 w 20000"/>
                  <a:gd name="T53" fmla="*/ 1 h 20000"/>
                  <a:gd name="T54" fmla="*/ 0 w 20000"/>
                  <a:gd name="T55" fmla="*/ 1 h 20000"/>
                  <a:gd name="T56" fmla="*/ 0 w 20000"/>
                  <a:gd name="T57" fmla="*/ 1 h 20000"/>
                  <a:gd name="T58" fmla="*/ 0 w 20000"/>
                  <a:gd name="T59" fmla="*/ 1 h 20000"/>
                  <a:gd name="T60" fmla="*/ 0 w 20000"/>
                  <a:gd name="T61" fmla="*/ 1 h 20000"/>
                  <a:gd name="T62" fmla="*/ 0 w 20000"/>
                  <a:gd name="T63" fmla="*/ 1 h 20000"/>
                  <a:gd name="T64" fmla="*/ 0 w 20000"/>
                  <a:gd name="T65" fmla="*/ 1 h 20000"/>
                  <a:gd name="T66" fmla="*/ 0 w 20000"/>
                  <a:gd name="T67" fmla="*/ 1 h 20000"/>
                  <a:gd name="T68" fmla="*/ 0 w 20000"/>
                  <a:gd name="T69" fmla="*/ 1 h 20000"/>
                  <a:gd name="T70" fmla="*/ 0 w 20000"/>
                  <a:gd name="T71" fmla="*/ 1 h 20000"/>
                  <a:gd name="T72" fmla="*/ 0 w 20000"/>
                  <a:gd name="T73" fmla="*/ 1 h 20000"/>
                  <a:gd name="T74" fmla="*/ 0 w 20000"/>
                  <a:gd name="T75" fmla="*/ 1 h 20000"/>
                  <a:gd name="T76" fmla="*/ 0 w 20000"/>
                  <a:gd name="T77" fmla="*/ 1 h 20000"/>
                  <a:gd name="T78" fmla="*/ 0 w 20000"/>
                  <a:gd name="T79" fmla="*/ 1 h 20000"/>
                  <a:gd name="T80" fmla="*/ 0 w 20000"/>
                  <a:gd name="T81" fmla="*/ 1 h 20000"/>
                  <a:gd name="T82" fmla="*/ 0 w 20000"/>
                  <a:gd name="T83" fmla="*/ 1 h 20000"/>
                  <a:gd name="T84" fmla="*/ 0 w 20000"/>
                  <a:gd name="T85" fmla="*/ 1 h 20000"/>
                  <a:gd name="T86" fmla="*/ 0 w 20000"/>
                  <a:gd name="T87" fmla="*/ 1 h 20000"/>
                  <a:gd name="T88" fmla="*/ 0 w 20000"/>
                  <a:gd name="T89" fmla="*/ 1 h 20000"/>
                  <a:gd name="T90" fmla="*/ 0 w 20000"/>
                  <a:gd name="T91" fmla="*/ 1 h 20000"/>
                  <a:gd name="T92" fmla="*/ 0 w 20000"/>
                  <a:gd name="T93" fmla="*/ 1 h 20000"/>
                  <a:gd name="T94" fmla="*/ 0 w 20000"/>
                  <a:gd name="T95" fmla="*/ 1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200"/>
                    </a:moveTo>
                    <a:lnTo>
                      <a:pt x="197" y="18600"/>
                    </a:lnTo>
                    <a:lnTo>
                      <a:pt x="493" y="17600"/>
                    </a:lnTo>
                    <a:lnTo>
                      <a:pt x="690" y="17000"/>
                    </a:lnTo>
                    <a:lnTo>
                      <a:pt x="887" y="16800"/>
                    </a:lnTo>
                    <a:lnTo>
                      <a:pt x="985" y="16000"/>
                    </a:lnTo>
                    <a:lnTo>
                      <a:pt x="1281" y="15600"/>
                    </a:lnTo>
                    <a:lnTo>
                      <a:pt x="1576" y="15000"/>
                    </a:lnTo>
                    <a:lnTo>
                      <a:pt x="1675" y="14200"/>
                    </a:lnTo>
                    <a:lnTo>
                      <a:pt x="1970" y="13600"/>
                    </a:lnTo>
                    <a:lnTo>
                      <a:pt x="2167" y="13000"/>
                    </a:lnTo>
                    <a:lnTo>
                      <a:pt x="2562" y="12800"/>
                    </a:lnTo>
                    <a:lnTo>
                      <a:pt x="2660" y="12000"/>
                    </a:lnTo>
                    <a:lnTo>
                      <a:pt x="2956" y="11400"/>
                    </a:lnTo>
                    <a:lnTo>
                      <a:pt x="3054" y="10800"/>
                    </a:lnTo>
                    <a:lnTo>
                      <a:pt x="3350" y="10200"/>
                    </a:lnTo>
                    <a:lnTo>
                      <a:pt x="3547" y="10000"/>
                    </a:lnTo>
                    <a:lnTo>
                      <a:pt x="3744" y="9800"/>
                    </a:lnTo>
                    <a:lnTo>
                      <a:pt x="4039" y="9200"/>
                    </a:lnTo>
                    <a:lnTo>
                      <a:pt x="4236" y="8400"/>
                    </a:lnTo>
                    <a:lnTo>
                      <a:pt x="4433" y="8000"/>
                    </a:lnTo>
                    <a:lnTo>
                      <a:pt x="4729" y="7400"/>
                    </a:lnTo>
                    <a:lnTo>
                      <a:pt x="4828" y="6800"/>
                    </a:lnTo>
                    <a:lnTo>
                      <a:pt x="5123" y="6200"/>
                    </a:lnTo>
                    <a:lnTo>
                      <a:pt x="5320" y="5600"/>
                    </a:lnTo>
                    <a:lnTo>
                      <a:pt x="5419" y="5600"/>
                    </a:lnTo>
                    <a:lnTo>
                      <a:pt x="5813" y="5200"/>
                    </a:lnTo>
                    <a:lnTo>
                      <a:pt x="5813" y="4600"/>
                    </a:lnTo>
                    <a:lnTo>
                      <a:pt x="6305" y="4200"/>
                    </a:lnTo>
                    <a:lnTo>
                      <a:pt x="6502" y="4000"/>
                    </a:lnTo>
                    <a:lnTo>
                      <a:pt x="6601" y="3400"/>
                    </a:lnTo>
                    <a:lnTo>
                      <a:pt x="6897" y="3200"/>
                    </a:lnTo>
                    <a:lnTo>
                      <a:pt x="7192" y="2800"/>
                    </a:lnTo>
                    <a:lnTo>
                      <a:pt x="7291" y="2600"/>
                    </a:lnTo>
                    <a:lnTo>
                      <a:pt x="7586" y="2200"/>
                    </a:lnTo>
                    <a:lnTo>
                      <a:pt x="7685" y="2000"/>
                    </a:lnTo>
                    <a:lnTo>
                      <a:pt x="7980" y="2000"/>
                    </a:lnTo>
                    <a:lnTo>
                      <a:pt x="8177" y="1400"/>
                    </a:lnTo>
                    <a:lnTo>
                      <a:pt x="8374" y="800"/>
                    </a:lnTo>
                    <a:lnTo>
                      <a:pt x="8571" y="800"/>
                    </a:lnTo>
                    <a:lnTo>
                      <a:pt x="8768" y="800"/>
                    </a:lnTo>
                    <a:lnTo>
                      <a:pt x="8966" y="600"/>
                    </a:lnTo>
                    <a:lnTo>
                      <a:pt x="9163" y="600"/>
                    </a:lnTo>
                    <a:lnTo>
                      <a:pt x="9458" y="400"/>
                    </a:lnTo>
                    <a:lnTo>
                      <a:pt x="9557" y="400"/>
                    </a:lnTo>
                    <a:lnTo>
                      <a:pt x="9852" y="400"/>
                    </a:lnTo>
                    <a:lnTo>
                      <a:pt x="10148" y="0"/>
                    </a:lnTo>
                    <a:lnTo>
                      <a:pt x="10345" y="0"/>
                    </a:lnTo>
                    <a:lnTo>
                      <a:pt x="10640" y="0"/>
                    </a:lnTo>
                    <a:lnTo>
                      <a:pt x="10739" y="0"/>
                    </a:lnTo>
                    <a:lnTo>
                      <a:pt x="10936" y="400"/>
                    </a:lnTo>
                    <a:lnTo>
                      <a:pt x="11133" y="400"/>
                    </a:lnTo>
                    <a:lnTo>
                      <a:pt x="11429" y="600"/>
                    </a:lnTo>
                    <a:lnTo>
                      <a:pt x="11626" y="600"/>
                    </a:lnTo>
                    <a:lnTo>
                      <a:pt x="11823" y="800"/>
                    </a:lnTo>
                    <a:lnTo>
                      <a:pt x="12118" y="800"/>
                    </a:lnTo>
                    <a:lnTo>
                      <a:pt x="12217" y="1400"/>
                    </a:lnTo>
                    <a:lnTo>
                      <a:pt x="12414" y="2000"/>
                    </a:lnTo>
                    <a:lnTo>
                      <a:pt x="12808" y="2000"/>
                    </a:lnTo>
                    <a:lnTo>
                      <a:pt x="12906" y="2200"/>
                    </a:lnTo>
                    <a:lnTo>
                      <a:pt x="13202" y="2800"/>
                    </a:lnTo>
                    <a:lnTo>
                      <a:pt x="13498" y="3200"/>
                    </a:lnTo>
                    <a:lnTo>
                      <a:pt x="13596" y="3400"/>
                    </a:lnTo>
                    <a:lnTo>
                      <a:pt x="13793" y="4000"/>
                    </a:lnTo>
                    <a:lnTo>
                      <a:pt x="14187" y="4600"/>
                    </a:lnTo>
                    <a:lnTo>
                      <a:pt x="14384" y="5200"/>
                    </a:lnTo>
                    <a:lnTo>
                      <a:pt x="14581" y="5600"/>
                    </a:lnTo>
                    <a:lnTo>
                      <a:pt x="14877" y="6200"/>
                    </a:lnTo>
                    <a:lnTo>
                      <a:pt x="15074" y="6800"/>
                    </a:lnTo>
                    <a:lnTo>
                      <a:pt x="15271" y="7200"/>
                    </a:lnTo>
                    <a:lnTo>
                      <a:pt x="15468" y="7800"/>
                    </a:lnTo>
                    <a:lnTo>
                      <a:pt x="15764" y="8400"/>
                    </a:lnTo>
                    <a:lnTo>
                      <a:pt x="15961" y="9200"/>
                    </a:lnTo>
                    <a:lnTo>
                      <a:pt x="16256" y="9800"/>
                    </a:lnTo>
                    <a:lnTo>
                      <a:pt x="16355" y="10000"/>
                    </a:lnTo>
                    <a:lnTo>
                      <a:pt x="16650" y="10200"/>
                    </a:lnTo>
                    <a:lnTo>
                      <a:pt x="16749" y="10800"/>
                    </a:lnTo>
                    <a:lnTo>
                      <a:pt x="16946" y="11800"/>
                    </a:lnTo>
                    <a:lnTo>
                      <a:pt x="17143" y="12200"/>
                    </a:lnTo>
                    <a:lnTo>
                      <a:pt x="17340" y="12800"/>
                    </a:lnTo>
                    <a:lnTo>
                      <a:pt x="17635" y="13000"/>
                    </a:lnTo>
                    <a:lnTo>
                      <a:pt x="17734" y="13600"/>
                    </a:lnTo>
                    <a:lnTo>
                      <a:pt x="17931" y="14600"/>
                    </a:lnTo>
                    <a:lnTo>
                      <a:pt x="18128" y="15000"/>
                    </a:lnTo>
                    <a:lnTo>
                      <a:pt x="18424" y="15600"/>
                    </a:lnTo>
                    <a:lnTo>
                      <a:pt x="18522" y="16000"/>
                    </a:lnTo>
                    <a:lnTo>
                      <a:pt x="18818" y="16600"/>
                    </a:lnTo>
                    <a:lnTo>
                      <a:pt x="18916" y="16800"/>
                    </a:lnTo>
                    <a:lnTo>
                      <a:pt x="19113" y="17000"/>
                    </a:lnTo>
                    <a:lnTo>
                      <a:pt x="19212" y="17600"/>
                    </a:lnTo>
                    <a:lnTo>
                      <a:pt x="19310" y="18200"/>
                    </a:lnTo>
                    <a:lnTo>
                      <a:pt x="19507" y="18600"/>
                    </a:lnTo>
                    <a:lnTo>
                      <a:pt x="19606" y="18800"/>
                    </a:lnTo>
                    <a:lnTo>
                      <a:pt x="19704" y="19400"/>
                    </a:lnTo>
                    <a:lnTo>
                      <a:pt x="19901" y="19600"/>
                    </a:lnTo>
                    <a:lnTo>
                      <a:pt x="19901" y="19800"/>
                    </a:lnTo>
                  </a:path>
                </a:pathLst>
              </a:cu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87" name="Freeform 226">
                <a:extLst>
                  <a:ext uri="{FF2B5EF4-FFF2-40B4-BE49-F238E27FC236}">
                    <a16:creationId xmlns:a16="http://schemas.microsoft.com/office/drawing/2014/main" id="{0B05B63C-F1F9-41BF-9F78-2BEF8DB09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8" y="10052"/>
                <a:ext cx="10321" cy="9949"/>
              </a:xfrm>
              <a:custGeom>
                <a:avLst/>
                <a:gdLst>
                  <a:gd name="T0" fmla="*/ 1 w 20000"/>
                  <a:gd name="T1" fmla="*/ 0 h 20000"/>
                  <a:gd name="T2" fmla="*/ 1 w 20000"/>
                  <a:gd name="T3" fmla="*/ 0 h 20000"/>
                  <a:gd name="T4" fmla="*/ 1 w 20000"/>
                  <a:gd name="T5" fmla="*/ 0 h 20000"/>
                  <a:gd name="T6" fmla="*/ 1 w 20000"/>
                  <a:gd name="T7" fmla="*/ 0 h 20000"/>
                  <a:gd name="T8" fmla="*/ 1 w 20000"/>
                  <a:gd name="T9" fmla="*/ 0 h 20000"/>
                  <a:gd name="T10" fmla="*/ 1 w 20000"/>
                  <a:gd name="T11" fmla="*/ 0 h 20000"/>
                  <a:gd name="T12" fmla="*/ 1 w 20000"/>
                  <a:gd name="T13" fmla="*/ 0 h 20000"/>
                  <a:gd name="T14" fmla="*/ 1 w 20000"/>
                  <a:gd name="T15" fmla="*/ 0 h 20000"/>
                  <a:gd name="T16" fmla="*/ 1 w 20000"/>
                  <a:gd name="T17" fmla="*/ 0 h 20000"/>
                  <a:gd name="T18" fmla="*/ 1 w 20000"/>
                  <a:gd name="T19" fmla="*/ 0 h 20000"/>
                  <a:gd name="T20" fmla="*/ 1 w 20000"/>
                  <a:gd name="T21" fmla="*/ 0 h 20000"/>
                  <a:gd name="T22" fmla="*/ 1 w 20000"/>
                  <a:gd name="T23" fmla="*/ 0 h 20000"/>
                  <a:gd name="T24" fmla="*/ 1 w 20000"/>
                  <a:gd name="T25" fmla="*/ 0 h 20000"/>
                  <a:gd name="T26" fmla="*/ 1 w 20000"/>
                  <a:gd name="T27" fmla="*/ 0 h 20000"/>
                  <a:gd name="T28" fmla="*/ 1 w 20000"/>
                  <a:gd name="T29" fmla="*/ 0 h 20000"/>
                  <a:gd name="T30" fmla="*/ 1 w 20000"/>
                  <a:gd name="T31" fmla="*/ 0 h 20000"/>
                  <a:gd name="T32" fmla="*/ 1 w 20000"/>
                  <a:gd name="T33" fmla="*/ 0 h 20000"/>
                  <a:gd name="T34" fmla="*/ 1 w 20000"/>
                  <a:gd name="T35" fmla="*/ 0 h 20000"/>
                  <a:gd name="T36" fmla="*/ 1 w 20000"/>
                  <a:gd name="T37" fmla="*/ 0 h 20000"/>
                  <a:gd name="T38" fmla="*/ 1 w 20000"/>
                  <a:gd name="T39" fmla="*/ 0 h 20000"/>
                  <a:gd name="T40" fmla="*/ 1 w 20000"/>
                  <a:gd name="T41" fmla="*/ 0 h 20000"/>
                  <a:gd name="T42" fmla="*/ 1 w 20000"/>
                  <a:gd name="T43" fmla="*/ 0 h 20000"/>
                  <a:gd name="T44" fmla="*/ 1 w 20000"/>
                  <a:gd name="T45" fmla="*/ 0 h 20000"/>
                  <a:gd name="T46" fmla="*/ 1 w 20000"/>
                  <a:gd name="T47" fmla="*/ 0 h 20000"/>
                  <a:gd name="T48" fmla="*/ 1 w 20000"/>
                  <a:gd name="T49" fmla="*/ 0 h 20000"/>
                  <a:gd name="T50" fmla="*/ 1 w 20000"/>
                  <a:gd name="T51" fmla="*/ 0 h 20000"/>
                  <a:gd name="T52" fmla="*/ 1 w 20000"/>
                  <a:gd name="T53" fmla="*/ 0 h 20000"/>
                  <a:gd name="T54" fmla="*/ 1 w 20000"/>
                  <a:gd name="T55" fmla="*/ 0 h 20000"/>
                  <a:gd name="T56" fmla="*/ 1 w 20000"/>
                  <a:gd name="T57" fmla="*/ 0 h 20000"/>
                  <a:gd name="T58" fmla="*/ 1 w 20000"/>
                  <a:gd name="T59" fmla="*/ 0 h 20000"/>
                  <a:gd name="T60" fmla="*/ 1 w 20000"/>
                  <a:gd name="T61" fmla="*/ 0 h 20000"/>
                  <a:gd name="T62" fmla="*/ 1 w 20000"/>
                  <a:gd name="T63" fmla="*/ 0 h 20000"/>
                  <a:gd name="T64" fmla="*/ 1 w 20000"/>
                  <a:gd name="T65" fmla="*/ 0 h 20000"/>
                  <a:gd name="T66" fmla="*/ 1 w 20000"/>
                  <a:gd name="T67" fmla="*/ 0 h 20000"/>
                  <a:gd name="T68" fmla="*/ 1 w 20000"/>
                  <a:gd name="T69" fmla="*/ 0 h 20000"/>
                  <a:gd name="T70" fmla="*/ 1 w 20000"/>
                  <a:gd name="T71" fmla="*/ 0 h 20000"/>
                  <a:gd name="T72" fmla="*/ 1 w 20000"/>
                  <a:gd name="T73" fmla="*/ 0 h 20000"/>
                  <a:gd name="T74" fmla="*/ 1 w 20000"/>
                  <a:gd name="T75" fmla="*/ 0 h 20000"/>
                  <a:gd name="T76" fmla="*/ 1 w 20000"/>
                  <a:gd name="T77" fmla="*/ 0 h 20000"/>
                  <a:gd name="T78" fmla="*/ 1 w 20000"/>
                  <a:gd name="T79" fmla="*/ 0 h 20000"/>
                  <a:gd name="T80" fmla="*/ 1 w 20000"/>
                  <a:gd name="T81" fmla="*/ 0 h 20000"/>
                  <a:gd name="T82" fmla="*/ 1 w 20000"/>
                  <a:gd name="T83" fmla="*/ 0 h 20000"/>
                  <a:gd name="T84" fmla="*/ 1 w 20000"/>
                  <a:gd name="T85" fmla="*/ 0 h 20000"/>
                  <a:gd name="T86" fmla="*/ 1 w 20000"/>
                  <a:gd name="T87" fmla="*/ 0 h 20000"/>
                  <a:gd name="T88" fmla="*/ 1 w 20000"/>
                  <a:gd name="T89" fmla="*/ 0 h 20000"/>
                  <a:gd name="T90" fmla="*/ 1 w 20000"/>
                  <a:gd name="T91" fmla="*/ 0 h 20000"/>
                  <a:gd name="T92" fmla="*/ 1 w 20000"/>
                  <a:gd name="T93" fmla="*/ 0 h 20000"/>
                  <a:gd name="T94" fmla="*/ 1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185" y="825"/>
                    </a:lnTo>
                    <a:lnTo>
                      <a:pt x="370" y="1443"/>
                    </a:lnTo>
                    <a:lnTo>
                      <a:pt x="556" y="2062"/>
                    </a:lnTo>
                    <a:lnTo>
                      <a:pt x="833" y="2680"/>
                    </a:lnTo>
                    <a:lnTo>
                      <a:pt x="926" y="3299"/>
                    </a:lnTo>
                    <a:lnTo>
                      <a:pt x="1204" y="3918"/>
                    </a:lnTo>
                    <a:lnTo>
                      <a:pt x="1389" y="4330"/>
                    </a:lnTo>
                    <a:lnTo>
                      <a:pt x="1481" y="4948"/>
                    </a:lnTo>
                    <a:lnTo>
                      <a:pt x="1759" y="5567"/>
                    </a:lnTo>
                    <a:lnTo>
                      <a:pt x="2130" y="6392"/>
                    </a:lnTo>
                    <a:lnTo>
                      <a:pt x="2130" y="6804"/>
                    </a:lnTo>
                    <a:lnTo>
                      <a:pt x="2500" y="7216"/>
                    </a:lnTo>
                    <a:lnTo>
                      <a:pt x="2685" y="7835"/>
                    </a:lnTo>
                    <a:lnTo>
                      <a:pt x="2778" y="8454"/>
                    </a:lnTo>
                    <a:lnTo>
                      <a:pt x="2963" y="9278"/>
                    </a:lnTo>
                    <a:lnTo>
                      <a:pt x="3148" y="9691"/>
                    </a:lnTo>
                    <a:lnTo>
                      <a:pt x="3426" y="10309"/>
                    </a:lnTo>
                    <a:lnTo>
                      <a:pt x="3519" y="10928"/>
                    </a:lnTo>
                    <a:lnTo>
                      <a:pt x="3796" y="11134"/>
                    </a:lnTo>
                    <a:lnTo>
                      <a:pt x="4074" y="11753"/>
                    </a:lnTo>
                    <a:lnTo>
                      <a:pt x="4167" y="12371"/>
                    </a:lnTo>
                    <a:lnTo>
                      <a:pt x="4352" y="12990"/>
                    </a:lnTo>
                    <a:lnTo>
                      <a:pt x="4537" y="13196"/>
                    </a:lnTo>
                    <a:lnTo>
                      <a:pt x="4722" y="13814"/>
                    </a:lnTo>
                    <a:lnTo>
                      <a:pt x="5000" y="14021"/>
                    </a:lnTo>
                    <a:lnTo>
                      <a:pt x="5093" y="14639"/>
                    </a:lnTo>
                    <a:lnTo>
                      <a:pt x="5370" y="14845"/>
                    </a:lnTo>
                    <a:lnTo>
                      <a:pt x="5556" y="15464"/>
                    </a:lnTo>
                    <a:lnTo>
                      <a:pt x="5741" y="15876"/>
                    </a:lnTo>
                    <a:lnTo>
                      <a:pt x="6111" y="16495"/>
                    </a:lnTo>
                    <a:lnTo>
                      <a:pt x="6296" y="16701"/>
                    </a:lnTo>
                    <a:lnTo>
                      <a:pt x="6389" y="16907"/>
                    </a:lnTo>
                    <a:lnTo>
                      <a:pt x="6667" y="17526"/>
                    </a:lnTo>
                    <a:lnTo>
                      <a:pt x="6852" y="17526"/>
                    </a:lnTo>
                    <a:lnTo>
                      <a:pt x="7037" y="17938"/>
                    </a:lnTo>
                    <a:lnTo>
                      <a:pt x="7315" y="18144"/>
                    </a:lnTo>
                    <a:lnTo>
                      <a:pt x="7407" y="18557"/>
                    </a:lnTo>
                    <a:lnTo>
                      <a:pt x="7685" y="18763"/>
                    </a:lnTo>
                    <a:lnTo>
                      <a:pt x="7963" y="19175"/>
                    </a:lnTo>
                    <a:lnTo>
                      <a:pt x="7963" y="19381"/>
                    </a:lnTo>
                    <a:lnTo>
                      <a:pt x="8241" y="19588"/>
                    </a:lnTo>
                    <a:lnTo>
                      <a:pt x="8426" y="19588"/>
                    </a:lnTo>
                    <a:lnTo>
                      <a:pt x="8611" y="19794"/>
                    </a:lnTo>
                    <a:lnTo>
                      <a:pt x="8889" y="19794"/>
                    </a:lnTo>
                    <a:lnTo>
                      <a:pt x="8981" y="19794"/>
                    </a:lnTo>
                    <a:lnTo>
                      <a:pt x="9259" y="19794"/>
                    </a:lnTo>
                    <a:lnTo>
                      <a:pt x="9444" y="19794"/>
                    </a:lnTo>
                    <a:lnTo>
                      <a:pt x="9630" y="19794"/>
                    </a:lnTo>
                    <a:lnTo>
                      <a:pt x="9907" y="19794"/>
                    </a:lnTo>
                    <a:lnTo>
                      <a:pt x="10185" y="19794"/>
                    </a:lnTo>
                    <a:lnTo>
                      <a:pt x="10370" y="19794"/>
                    </a:lnTo>
                    <a:lnTo>
                      <a:pt x="10648" y="19794"/>
                    </a:lnTo>
                    <a:lnTo>
                      <a:pt x="10741" y="19588"/>
                    </a:lnTo>
                    <a:lnTo>
                      <a:pt x="11019" y="19588"/>
                    </a:lnTo>
                    <a:lnTo>
                      <a:pt x="11296" y="19381"/>
                    </a:lnTo>
                    <a:lnTo>
                      <a:pt x="11574" y="19175"/>
                    </a:lnTo>
                    <a:lnTo>
                      <a:pt x="11852" y="18763"/>
                    </a:lnTo>
                    <a:lnTo>
                      <a:pt x="11944" y="18557"/>
                    </a:lnTo>
                    <a:lnTo>
                      <a:pt x="12130" y="17938"/>
                    </a:lnTo>
                    <a:lnTo>
                      <a:pt x="12500" y="17526"/>
                    </a:lnTo>
                    <a:lnTo>
                      <a:pt x="12685" y="16907"/>
                    </a:lnTo>
                    <a:lnTo>
                      <a:pt x="12963" y="16907"/>
                    </a:lnTo>
                    <a:lnTo>
                      <a:pt x="13241" y="16495"/>
                    </a:lnTo>
                    <a:lnTo>
                      <a:pt x="13426" y="15876"/>
                    </a:lnTo>
                    <a:lnTo>
                      <a:pt x="13704" y="15464"/>
                    </a:lnTo>
                    <a:lnTo>
                      <a:pt x="13981" y="14845"/>
                    </a:lnTo>
                    <a:lnTo>
                      <a:pt x="14259" y="14639"/>
                    </a:lnTo>
                    <a:lnTo>
                      <a:pt x="14537" y="14021"/>
                    </a:lnTo>
                    <a:lnTo>
                      <a:pt x="14815" y="13608"/>
                    </a:lnTo>
                    <a:lnTo>
                      <a:pt x="14907" y="12990"/>
                    </a:lnTo>
                    <a:lnTo>
                      <a:pt x="15278" y="12371"/>
                    </a:lnTo>
                    <a:lnTo>
                      <a:pt x="15556" y="11753"/>
                    </a:lnTo>
                    <a:lnTo>
                      <a:pt x="15741" y="11134"/>
                    </a:lnTo>
                    <a:lnTo>
                      <a:pt x="15926" y="10515"/>
                    </a:lnTo>
                    <a:lnTo>
                      <a:pt x="16204" y="10309"/>
                    </a:lnTo>
                    <a:lnTo>
                      <a:pt x="16389" y="9691"/>
                    </a:lnTo>
                    <a:lnTo>
                      <a:pt x="16574" y="9072"/>
                    </a:lnTo>
                    <a:lnTo>
                      <a:pt x="16852" y="8454"/>
                    </a:lnTo>
                    <a:lnTo>
                      <a:pt x="17037" y="7835"/>
                    </a:lnTo>
                    <a:lnTo>
                      <a:pt x="17222" y="7216"/>
                    </a:lnTo>
                    <a:lnTo>
                      <a:pt x="17407" y="6804"/>
                    </a:lnTo>
                    <a:lnTo>
                      <a:pt x="17685" y="6392"/>
                    </a:lnTo>
                    <a:lnTo>
                      <a:pt x="17870" y="5979"/>
                    </a:lnTo>
                    <a:lnTo>
                      <a:pt x="18241" y="5361"/>
                    </a:lnTo>
                    <a:lnTo>
                      <a:pt x="18333" y="4742"/>
                    </a:lnTo>
                    <a:lnTo>
                      <a:pt x="18519" y="4330"/>
                    </a:lnTo>
                    <a:lnTo>
                      <a:pt x="18796" y="3918"/>
                    </a:lnTo>
                    <a:lnTo>
                      <a:pt x="18981" y="3505"/>
                    </a:lnTo>
                    <a:lnTo>
                      <a:pt x="19167" y="3299"/>
                    </a:lnTo>
                    <a:lnTo>
                      <a:pt x="19167" y="2680"/>
                    </a:lnTo>
                    <a:lnTo>
                      <a:pt x="19352" y="2268"/>
                    </a:lnTo>
                    <a:lnTo>
                      <a:pt x="19537" y="2062"/>
                    </a:lnTo>
                    <a:lnTo>
                      <a:pt x="19630" y="1443"/>
                    </a:lnTo>
                    <a:lnTo>
                      <a:pt x="19815" y="1443"/>
                    </a:lnTo>
                    <a:lnTo>
                      <a:pt x="19815" y="825"/>
                    </a:lnTo>
                    <a:lnTo>
                      <a:pt x="19907" y="825"/>
                    </a:lnTo>
                  </a:path>
                </a:pathLst>
              </a:custGeom>
              <a:noFill/>
              <a:ln w="2857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4385" name="Line 227">
              <a:extLst>
                <a:ext uri="{FF2B5EF4-FFF2-40B4-BE49-F238E27FC236}">
                  <a16:creationId xmlns:a16="http://schemas.microsoft.com/office/drawing/2014/main" id="{7483A68A-1F42-4547-89E6-22E40CB58C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33" y="2247"/>
              <a:ext cx="119" cy="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 type="non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90" name="Rectangle 35">
            <a:extLst>
              <a:ext uri="{FF2B5EF4-FFF2-40B4-BE49-F238E27FC236}">
                <a16:creationId xmlns:a16="http://schemas.microsoft.com/office/drawing/2014/main" id="{F03737C9-848A-4860-8EEE-913F6D27B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4714875"/>
            <a:ext cx="78581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3600"/>
              </a:lnSpc>
            </a:pPr>
            <a:r>
              <a:rPr lang="zh-CN" altLang="en-US">
                <a:solidFill>
                  <a:schemeClr val="bg1"/>
                </a:solidFill>
              </a:rPr>
              <a:t>与入射光完全一样（</a:t>
            </a:r>
            <a:r>
              <a:rPr lang="zh-CN" altLang="en-US">
                <a:solidFill>
                  <a:srgbClr val="FFFF00"/>
                </a:solidFill>
              </a:rPr>
              <a:t>频率、位相、振动方向、传播方向</a:t>
            </a:r>
            <a:r>
              <a:rPr lang="zh-CN" altLang="en-US">
                <a:solidFill>
                  <a:schemeClr val="bg1"/>
                </a:solidFill>
              </a:rPr>
              <a:t>）</a:t>
            </a:r>
            <a:endParaRPr lang="en-US" altLang="zh-CN" b="0">
              <a:solidFill>
                <a:schemeClr val="bg1"/>
              </a:solidFill>
            </a:endParaRPr>
          </a:p>
        </p:txBody>
      </p:sp>
      <p:grpSp>
        <p:nvGrpSpPr>
          <p:cNvPr id="8" name="组合 52">
            <a:extLst>
              <a:ext uri="{FF2B5EF4-FFF2-40B4-BE49-F238E27FC236}">
                <a16:creationId xmlns:a16="http://schemas.microsoft.com/office/drawing/2014/main" id="{AA0887F4-2DF6-48AB-BA7F-2F30CD07D292}"/>
              </a:ext>
            </a:extLst>
          </p:cNvPr>
          <p:cNvGrpSpPr>
            <a:grpSpLocks/>
          </p:cNvGrpSpPr>
          <p:nvPr/>
        </p:nvGrpSpPr>
        <p:grpSpPr bwMode="auto">
          <a:xfrm>
            <a:off x="642938" y="1014413"/>
            <a:ext cx="8072437" cy="1554162"/>
            <a:chOff x="642910" y="1014225"/>
            <a:chExt cx="8072464" cy="1554272"/>
          </a:xfrm>
        </p:grpSpPr>
        <p:sp>
          <p:nvSpPr>
            <p:cNvPr id="14381" name="Text Box 204">
              <a:extLst>
                <a:ext uri="{FF2B5EF4-FFF2-40B4-BE49-F238E27FC236}">
                  <a16:creationId xmlns:a16="http://schemas.microsoft.com/office/drawing/2014/main" id="{08256925-412B-4201-A40E-AE3A46240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910" y="1014225"/>
              <a:ext cx="8072464" cy="1554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3800"/>
                </a:lnSpc>
              </a:pPr>
              <a:r>
                <a:rPr kumimoji="0" lang="zh-CN" altLang="en-US">
                  <a:solidFill>
                    <a:schemeClr val="bg1"/>
                  </a:solidFill>
                </a:rPr>
                <a:t>处在高能级 </a:t>
              </a:r>
              <a:r>
                <a:rPr kumimoji="0" lang="en-US" altLang="zh-CN" i="1">
                  <a:solidFill>
                    <a:srgbClr val="FFFF00"/>
                  </a:solidFill>
                </a:rPr>
                <a:t>E</a:t>
              </a:r>
              <a:r>
                <a:rPr kumimoji="0" lang="en-US" altLang="zh-CN" baseline="-25000">
                  <a:solidFill>
                    <a:srgbClr val="FFFF00"/>
                  </a:solidFill>
                </a:rPr>
                <a:t>2 </a:t>
              </a:r>
              <a:r>
                <a:rPr kumimoji="0" lang="zh-CN" altLang="en-US">
                  <a:solidFill>
                    <a:schemeClr val="bg1"/>
                  </a:solidFill>
                </a:rPr>
                <a:t>的粒子，在频率                        入射光照射的激励下，跃迁到低能级 </a:t>
              </a:r>
              <a:r>
                <a:rPr kumimoji="0" lang="en-US" altLang="zh-CN" i="1">
                  <a:solidFill>
                    <a:srgbClr val="FFFF00"/>
                  </a:solidFill>
                </a:rPr>
                <a:t>E</a:t>
              </a:r>
              <a:r>
                <a:rPr kumimoji="0" lang="en-US" altLang="zh-CN" baseline="-25000">
                  <a:solidFill>
                    <a:srgbClr val="FFFF00"/>
                  </a:solidFill>
                </a:rPr>
                <a:t>1 </a:t>
              </a:r>
              <a:r>
                <a:rPr kumimoji="0" lang="zh-CN" altLang="en-US">
                  <a:solidFill>
                    <a:schemeClr val="bg1"/>
                  </a:solidFill>
                </a:rPr>
                <a:t>上，同时放出与入射光子完全相同的光子</a:t>
              </a:r>
            </a:p>
          </p:txBody>
        </p:sp>
        <p:graphicFrame>
          <p:nvGraphicFramePr>
            <p:cNvPr id="14382" name="Object 6">
              <a:extLst>
                <a:ext uri="{FF2B5EF4-FFF2-40B4-BE49-F238E27FC236}">
                  <a16:creationId xmlns:a16="http://schemas.microsoft.com/office/drawing/2014/main" id="{581131F4-9B15-4D8D-BCD9-C732E18BFBE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19202473"/>
                </p:ext>
              </p:extLst>
            </p:nvPr>
          </p:nvGraphicFramePr>
          <p:xfrm>
            <a:off x="4865702" y="1104887"/>
            <a:ext cx="177800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293" name="公式" r:id="rId3" imgW="952627" imgH="180941" progId="Equation.3">
                    <p:embed/>
                  </p:oleObj>
                </mc:Choice>
                <mc:Fallback>
                  <p:oleObj name="公式" r:id="rId3" imgW="952627" imgH="180941" progId="Equation.3">
                    <p:embed/>
                    <p:pic>
                      <p:nvPicPr>
                        <p:cNvPr id="14382" name="Object 6">
                          <a:extLst>
                            <a:ext uri="{FF2B5EF4-FFF2-40B4-BE49-F238E27FC236}">
                              <a16:creationId xmlns:a16="http://schemas.microsoft.com/office/drawing/2014/main" id="{581131F4-9B15-4D8D-BCD9-C732E18BFBE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5702" y="1104887"/>
                          <a:ext cx="1778000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10">
            <a:extLst>
              <a:ext uri="{FF2B5EF4-FFF2-40B4-BE49-F238E27FC236}">
                <a16:creationId xmlns:a16="http://schemas.microsoft.com/office/drawing/2014/main" id="{09873B5B-9B0D-4525-8A1F-2875CEB80649}"/>
              </a:ext>
            </a:extLst>
          </p:cNvPr>
          <p:cNvGrpSpPr>
            <a:grpSpLocks/>
          </p:cNvGrpSpPr>
          <p:nvPr/>
        </p:nvGrpSpPr>
        <p:grpSpPr bwMode="auto">
          <a:xfrm>
            <a:off x="1785938" y="2643188"/>
            <a:ext cx="571500" cy="1857375"/>
            <a:chOff x="2043" y="2087"/>
            <a:chExt cx="317" cy="1057"/>
          </a:xfrm>
        </p:grpSpPr>
        <p:pic>
          <p:nvPicPr>
            <p:cNvPr id="14378" name="Picture 11" descr="Untitled art 1">
              <a:extLst>
                <a:ext uri="{FF2B5EF4-FFF2-40B4-BE49-F238E27FC236}">
                  <a16:creationId xmlns:a16="http://schemas.microsoft.com/office/drawing/2014/main" id="{A4CD0DC8-DAA8-4D03-AB97-CC6CFB586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06599"/>
                </a:clrFrom>
                <a:clrTo>
                  <a:srgbClr val="00659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431"/>
            <a:stretch>
              <a:fillRect/>
            </a:stretch>
          </p:blipFill>
          <p:spPr bwMode="auto">
            <a:xfrm>
              <a:off x="2043" y="2807"/>
              <a:ext cx="317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79" name="Line 12">
              <a:extLst>
                <a:ext uri="{FF2B5EF4-FFF2-40B4-BE49-F238E27FC236}">
                  <a16:creationId xmlns:a16="http://schemas.microsoft.com/office/drawing/2014/main" id="{A39D4186-6407-4CC9-966F-A3497E5541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2" y="2420"/>
              <a:ext cx="0" cy="358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0" name="Oval 13">
              <a:extLst>
                <a:ext uri="{FF2B5EF4-FFF2-40B4-BE49-F238E27FC236}">
                  <a16:creationId xmlns:a16="http://schemas.microsoft.com/office/drawing/2014/main" id="{56A61711-BA2B-4628-A5B1-9B8E4C7ED4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2" y="2087"/>
              <a:ext cx="178" cy="179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58" name="Picture 14" descr="Untitled art 1">
            <a:extLst>
              <a:ext uri="{FF2B5EF4-FFF2-40B4-BE49-F238E27FC236}">
                <a16:creationId xmlns:a16="http://schemas.microsoft.com/office/drawing/2014/main" id="{03EEE483-F5CE-423F-9ED8-A37652F00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6599"/>
              </a:clrFrom>
              <a:clrTo>
                <a:srgbClr val="0065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11"/>
          <a:stretch>
            <a:fillRect/>
          </a:stretch>
        </p:blipFill>
        <p:spPr bwMode="auto">
          <a:xfrm>
            <a:off x="1785938" y="2500313"/>
            <a:ext cx="5540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60">
            <a:extLst>
              <a:ext uri="{FF2B5EF4-FFF2-40B4-BE49-F238E27FC236}">
                <a16:creationId xmlns:a16="http://schemas.microsoft.com/office/drawing/2014/main" id="{B4A088AF-1160-4B50-A862-E47E9CF8F928}"/>
              </a:ext>
            </a:extLst>
          </p:cNvPr>
          <p:cNvGrpSpPr>
            <a:grpSpLocks/>
          </p:cNvGrpSpPr>
          <p:nvPr/>
        </p:nvGrpSpPr>
        <p:grpSpPr bwMode="auto">
          <a:xfrm>
            <a:off x="4891088" y="2857500"/>
            <a:ext cx="2895600" cy="1444625"/>
            <a:chOff x="5033986" y="2928934"/>
            <a:chExt cx="2895600" cy="1444639"/>
          </a:xfrm>
        </p:grpSpPr>
        <p:grpSp>
          <p:nvGrpSpPr>
            <p:cNvPr id="14352" name="Group 228">
              <a:extLst>
                <a:ext uri="{FF2B5EF4-FFF2-40B4-BE49-F238E27FC236}">
                  <a16:creationId xmlns:a16="http://schemas.microsoft.com/office/drawing/2014/main" id="{9ADB1404-4432-43CE-9EF4-597E683BC1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3986" y="2933696"/>
              <a:ext cx="1828800" cy="717550"/>
              <a:chOff x="3036" y="2035"/>
              <a:chExt cx="1089" cy="356"/>
            </a:xfrm>
          </p:grpSpPr>
          <p:sp>
            <p:nvSpPr>
              <p:cNvPr id="14362" name="Freeform 229">
                <a:extLst>
                  <a:ext uri="{FF2B5EF4-FFF2-40B4-BE49-F238E27FC236}">
                    <a16:creationId xmlns:a16="http://schemas.microsoft.com/office/drawing/2014/main" id="{0A86551E-C3CE-474C-BF9A-02EC3DEB1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6" y="2035"/>
                <a:ext cx="65" cy="185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89"/>
                    </a:moveTo>
                    <a:lnTo>
                      <a:pt x="244" y="18482"/>
                    </a:lnTo>
                    <a:lnTo>
                      <a:pt x="488" y="17874"/>
                    </a:lnTo>
                    <a:lnTo>
                      <a:pt x="732" y="17310"/>
                    </a:lnTo>
                    <a:lnTo>
                      <a:pt x="854" y="16659"/>
                    </a:lnTo>
                    <a:lnTo>
                      <a:pt x="1098" y="16052"/>
                    </a:lnTo>
                    <a:lnTo>
                      <a:pt x="1341" y="15488"/>
                    </a:lnTo>
                    <a:lnTo>
                      <a:pt x="1585" y="14881"/>
                    </a:lnTo>
                    <a:lnTo>
                      <a:pt x="1829" y="14273"/>
                    </a:lnTo>
                    <a:lnTo>
                      <a:pt x="1951" y="13709"/>
                    </a:lnTo>
                    <a:lnTo>
                      <a:pt x="2195" y="13145"/>
                    </a:lnTo>
                    <a:lnTo>
                      <a:pt x="2439" y="12581"/>
                    </a:lnTo>
                    <a:lnTo>
                      <a:pt x="2683" y="12017"/>
                    </a:lnTo>
                    <a:lnTo>
                      <a:pt x="2927" y="11453"/>
                    </a:lnTo>
                    <a:lnTo>
                      <a:pt x="3049" y="10889"/>
                    </a:lnTo>
                    <a:lnTo>
                      <a:pt x="3293" y="10325"/>
                    </a:lnTo>
                    <a:lnTo>
                      <a:pt x="3537" y="9805"/>
                    </a:lnTo>
                    <a:lnTo>
                      <a:pt x="3780" y="9284"/>
                    </a:lnTo>
                    <a:lnTo>
                      <a:pt x="4024" y="8720"/>
                    </a:lnTo>
                    <a:lnTo>
                      <a:pt x="4268" y="8200"/>
                    </a:lnTo>
                    <a:lnTo>
                      <a:pt x="4390" y="7722"/>
                    </a:lnTo>
                    <a:lnTo>
                      <a:pt x="4756" y="7245"/>
                    </a:lnTo>
                    <a:lnTo>
                      <a:pt x="4878" y="6768"/>
                    </a:lnTo>
                    <a:lnTo>
                      <a:pt x="5122" y="6334"/>
                    </a:lnTo>
                    <a:lnTo>
                      <a:pt x="5366" y="5900"/>
                    </a:lnTo>
                    <a:lnTo>
                      <a:pt x="5488" y="5466"/>
                    </a:lnTo>
                    <a:lnTo>
                      <a:pt x="5854" y="4989"/>
                    </a:lnTo>
                    <a:lnTo>
                      <a:pt x="5854" y="4555"/>
                    </a:lnTo>
                    <a:lnTo>
                      <a:pt x="6220" y="4165"/>
                    </a:lnTo>
                    <a:lnTo>
                      <a:pt x="6463" y="3774"/>
                    </a:lnTo>
                    <a:lnTo>
                      <a:pt x="6585" y="3427"/>
                    </a:lnTo>
                    <a:lnTo>
                      <a:pt x="6951" y="3037"/>
                    </a:lnTo>
                    <a:lnTo>
                      <a:pt x="7073" y="2690"/>
                    </a:lnTo>
                    <a:lnTo>
                      <a:pt x="7317" y="2430"/>
                    </a:lnTo>
                    <a:lnTo>
                      <a:pt x="7439" y="2082"/>
                    </a:lnTo>
                    <a:lnTo>
                      <a:pt x="7683" y="1822"/>
                    </a:lnTo>
                    <a:lnTo>
                      <a:pt x="7927" y="1562"/>
                    </a:lnTo>
                    <a:lnTo>
                      <a:pt x="8171" y="1302"/>
                    </a:lnTo>
                    <a:lnTo>
                      <a:pt x="8415" y="1041"/>
                    </a:lnTo>
                    <a:lnTo>
                      <a:pt x="8537" y="868"/>
                    </a:lnTo>
                    <a:lnTo>
                      <a:pt x="8780" y="694"/>
                    </a:lnTo>
                    <a:lnTo>
                      <a:pt x="9024" y="521"/>
                    </a:lnTo>
                    <a:lnTo>
                      <a:pt x="9146" y="390"/>
                    </a:lnTo>
                    <a:lnTo>
                      <a:pt x="9512" y="260"/>
                    </a:lnTo>
                    <a:lnTo>
                      <a:pt x="9512" y="130"/>
                    </a:lnTo>
                    <a:lnTo>
                      <a:pt x="9878" y="87"/>
                    </a:lnTo>
                    <a:lnTo>
                      <a:pt x="10000" y="43"/>
                    </a:lnTo>
                    <a:lnTo>
                      <a:pt x="10244" y="0"/>
                    </a:lnTo>
                    <a:lnTo>
                      <a:pt x="10488" y="43"/>
                    </a:lnTo>
                    <a:lnTo>
                      <a:pt x="10732" y="43"/>
                    </a:lnTo>
                    <a:lnTo>
                      <a:pt x="10854" y="87"/>
                    </a:lnTo>
                    <a:lnTo>
                      <a:pt x="11098" y="217"/>
                    </a:lnTo>
                    <a:lnTo>
                      <a:pt x="11341" y="347"/>
                    </a:lnTo>
                    <a:lnTo>
                      <a:pt x="11585" y="521"/>
                    </a:lnTo>
                    <a:lnTo>
                      <a:pt x="11829" y="738"/>
                    </a:lnTo>
                    <a:lnTo>
                      <a:pt x="12073" y="998"/>
                    </a:lnTo>
                    <a:lnTo>
                      <a:pt x="12195" y="1258"/>
                    </a:lnTo>
                    <a:lnTo>
                      <a:pt x="12439" y="1562"/>
                    </a:lnTo>
                    <a:lnTo>
                      <a:pt x="12683" y="1866"/>
                    </a:lnTo>
                    <a:lnTo>
                      <a:pt x="12927" y="2256"/>
                    </a:lnTo>
                    <a:lnTo>
                      <a:pt x="13049" y="2690"/>
                    </a:lnTo>
                    <a:lnTo>
                      <a:pt x="13415" y="3124"/>
                    </a:lnTo>
                    <a:lnTo>
                      <a:pt x="13537" y="3514"/>
                    </a:lnTo>
                    <a:lnTo>
                      <a:pt x="13780" y="3991"/>
                    </a:lnTo>
                    <a:lnTo>
                      <a:pt x="14146" y="4425"/>
                    </a:lnTo>
                    <a:lnTo>
                      <a:pt x="14268" y="4946"/>
                    </a:lnTo>
                    <a:lnTo>
                      <a:pt x="14512" y="5466"/>
                    </a:lnTo>
                    <a:lnTo>
                      <a:pt x="14756" y="5987"/>
                    </a:lnTo>
                    <a:lnTo>
                      <a:pt x="15000" y="6508"/>
                    </a:lnTo>
                    <a:lnTo>
                      <a:pt x="15122" y="7072"/>
                    </a:lnTo>
                    <a:lnTo>
                      <a:pt x="15366" y="7636"/>
                    </a:lnTo>
                    <a:lnTo>
                      <a:pt x="15610" y="8200"/>
                    </a:lnTo>
                    <a:lnTo>
                      <a:pt x="15854" y="8764"/>
                    </a:lnTo>
                    <a:lnTo>
                      <a:pt x="16098" y="9371"/>
                    </a:lnTo>
                    <a:lnTo>
                      <a:pt x="16220" y="9892"/>
                    </a:lnTo>
                    <a:lnTo>
                      <a:pt x="16585" y="10456"/>
                    </a:lnTo>
                    <a:lnTo>
                      <a:pt x="16707" y="11020"/>
                    </a:lnTo>
                    <a:lnTo>
                      <a:pt x="16951" y="11627"/>
                    </a:lnTo>
                    <a:lnTo>
                      <a:pt x="17195" y="12148"/>
                    </a:lnTo>
                    <a:lnTo>
                      <a:pt x="17317" y="12755"/>
                    </a:lnTo>
                    <a:lnTo>
                      <a:pt x="17561" y="13275"/>
                    </a:lnTo>
                    <a:lnTo>
                      <a:pt x="17683" y="13883"/>
                    </a:lnTo>
                    <a:lnTo>
                      <a:pt x="17927" y="14403"/>
                    </a:lnTo>
                    <a:lnTo>
                      <a:pt x="18049" y="14967"/>
                    </a:lnTo>
                    <a:lnTo>
                      <a:pt x="18293" y="15445"/>
                    </a:lnTo>
                    <a:lnTo>
                      <a:pt x="18415" y="15922"/>
                    </a:lnTo>
                    <a:lnTo>
                      <a:pt x="18659" y="16443"/>
                    </a:lnTo>
                    <a:lnTo>
                      <a:pt x="18780" y="16876"/>
                    </a:lnTo>
                    <a:lnTo>
                      <a:pt x="19024" y="17310"/>
                    </a:lnTo>
                    <a:lnTo>
                      <a:pt x="19146" y="17744"/>
                    </a:lnTo>
                    <a:lnTo>
                      <a:pt x="19268" y="18134"/>
                    </a:lnTo>
                    <a:lnTo>
                      <a:pt x="19390" y="18525"/>
                    </a:lnTo>
                    <a:lnTo>
                      <a:pt x="19512" y="18915"/>
                    </a:lnTo>
                    <a:lnTo>
                      <a:pt x="19634" y="19176"/>
                    </a:lnTo>
                    <a:lnTo>
                      <a:pt x="19756" y="19479"/>
                    </a:lnTo>
                    <a:lnTo>
                      <a:pt x="19878" y="19740"/>
                    </a:lnTo>
                    <a:lnTo>
                      <a:pt x="19878" y="19957"/>
                    </a:lnTo>
                  </a:path>
                </a:pathLst>
              </a:cu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63" name="Freeform 230">
                <a:extLst>
                  <a:ext uri="{FF2B5EF4-FFF2-40B4-BE49-F238E27FC236}">
                    <a16:creationId xmlns:a16="http://schemas.microsoft.com/office/drawing/2014/main" id="{ACEB9DCF-8735-4B16-9076-AAE5E0754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1" y="2207"/>
                <a:ext cx="70" cy="178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229" y="629"/>
                    </a:lnTo>
                    <a:lnTo>
                      <a:pt x="343" y="1258"/>
                    </a:lnTo>
                    <a:lnTo>
                      <a:pt x="571" y="1888"/>
                    </a:lnTo>
                    <a:lnTo>
                      <a:pt x="800" y="2517"/>
                    </a:lnTo>
                    <a:lnTo>
                      <a:pt x="914" y="3101"/>
                    </a:lnTo>
                    <a:lnTo>
                      <a:pt x="1257" y="3730"/>
                    </a:lnTo>
                    <a:lnTo>
                      <a:pt x="1371" y="4315"/>
                    </a:lnTo>
                    <a:lnTo>
                      <a:pt x="1600" y="4944"/>
                    </a:lnTo>
                    <a:lnTo>
                      <a:pt x="1714" y="5573"/>
                    </a:lnTo>
                    <a:lnTo>
                      <a:pt x="2057" y="6112"/>
                    </a:lnTo>
                    <a:lnTo>
                      <a:pt x="2171" y="6742"/>
                    </a:lnTo>
                    <a:lnTo>
                      <a:pt x="2400" y="7326"/>
                    </a:lnTo>
                    <a:lnTo>
                      <a:pt x="2629" y="7910"/>
                    </a:lnTo>
                    <a:lnTo>
                      <a:pt x="2743" y="8494"/>
                    </a:lnTo>
                    <a:lnTo>
                      <a:pt x="2971" y="8989"/>
                    </a:lnTo>
                    <a:lnTo>
                      <a:pt x="3200" y="9618"/>
                    </a:lnTo>
                    <a:lnTo>
                      <a:pt x="3314" y="10157"/>
                    </a:lnTo>
                    <a:lnTo>
                      <a:pt x="3543" y="10652"/>
                    </a:lnTo>
                    <a:lnTo>
                      <a:pt x="3771" y="11191"/>
                    </a:lnTo>
                    <a:lnTo>
                      <a:pt x="4000" y="11685"/>
                    </a:lnTo>
                    <a:lnTo>
                      <a:pt x="4114" y="12180"/>
                    </a:lnTo>
                    <a:lnTo>
                      <a:pt x="4343" y="12719"/>
                    </a:lnTo>
                    <a:lnTo>
                      <a:pt x="4571" y="13213"/>
                    </a:lnTo>
                    <a:lnTo>
                      <a:pt x="4686" y="13708"/>
                    </a:lnTo>
                    <a:lnTo>
                      <a:pt x="5029" y="14112"/>
                    </a:lnTo>
                    <a:lnTo>
                      <a:pt x="5143" y="14562"/>
                    </a:lnTo>
                    <a:lnTo>
                      <a:pt x="5371" y="15011"/>
                    </a:lnTo>
                    <a:lnTo>
                      <a:pt x="5600" y="15461"/>
                    </a:lnTo>
                    <a:lnTo>
                      <a:pt x="5714" y="15865"/>
                    </a:lnTo>
                    <a:lnTo>
                      <a:pt x="6057" y="16225"/>
                    </a:lnTo>
                    <a:lnTo>
                      <a:pt x="6171" y="16584"/>
                    </a:lnTo>
                    <a:lnTo>
                      <a:pt x="6400" y="16944"/>
                    </a:lnTo>
                    <a:lnTo>
                      <a:pt x="6629" y="17258"/>
                    </a:lnTo>
                    <a:lnTo>
                      <a:pt x="6743" y="17618"/>
                    </a:lnTo>
                    <a:lnTo>
                      <a:pt x="6971" y="17888"/>
                    </a:lnTo>
                    <a:lnTo>
                      <a:pt x="7200" y="18157"/>
                    </a:lnTo>
                    <a:lnTo>
                      <a:pt x="7429" y="18472"/>
                    </a:lnTo>
                    <a:lnTo>
                      <a:pt x="7543" y="18742"/>
                    </a:lnTo>
                    <a:lnTo>
                      <a:pt x="7886" y="18966"/>
                    </a:lnTo>
                    <a:lnTo>
                      <a:pt x="8000" y="19146"/>
                    </a:lnTo>
                    <a:lnTo>
                      <a:pt x="8229" y="19326"/>
                    </a:lnTo>
                    <a:lnTo>
                      <a:pt x="8457" y="19461"/>
                    </a:lnTo>
                    <a:lnTo>
                      <a:pt x="8571" y="19640"/>
                    </a:lnTo>
                    <a:lnTo>
                      <a:pt x="8914" y="19730"/>
                    </a:lnTo>
                    <a:lnTo>
                      <a:pt x="9029" y="19865"/>
                    </a:lnTo>
                    <a:lnTo>
                      <a:pt x="9257" y="19910"/>
                    </a:lnTo>
                    <a:lnTo>
                      <a:pt x="9486" y="19955"/>
                    </a:lnTo>
                    <a:lnTo>
                      <a:pt x="9714" y="19955"/>
                    </a:lnTo>
                    <a:lnTo>
                      <a:pt x="9943" y="19955"/>
                    </a:lnTo>
                    <a:lnTo>
                      <a:pt x="10057" y="19910"/>
                    </a:lnTo>
                    <a:lnTo>
                      <a:pt x="10286" y="19865"/>
                    </a:lnTo>
                    <a:lnTo>
                      <a:pt x="10514" y="19730"/>
                    </a:lnTo>
                    <a:lnTo>
                      <a:pt x="10743" y="19551"/>
                    </a:lnTo>
                    <a:lnTo>
                      <a:pt x="10971" y="19326"/>
                    </a:lnTo>
                    <a:lnTo>
                      <a:pt x="11314" y="19101"/>
                    </a:lnTo>
                    <a:lnTo>
                      <a:pt x="11429" y="18876"/>
                    </a:lnTo>
                    <a:lnTo>
                      <a:pt x="11771" y="18562"/>
                    </a:lnTo>
                    <a:lnTo>
                      <a:pt x="12000" y="18247"/>
                    </a:lnTo>
                    <a:lnTo>
                      <a:pt x="12114" y="17888"/>
                    </a:lnTo>
                    <a:lnTo>
                      <a:pt x="12457" y="17483"/>
                    </a:lnTo>
                    <a:lnTo>
                      <a:pt x="12686" y="17169"/>
                    </a:lnTo>
                    <a:lnTo>
                      <a:pt x="12914" y="16719"/>
                    </a:lnTo>
                    <a:lnTo>
                      <a:pt x="13257" y="16270"/>
                    </a:lnTo>
                    <a:lnTo>
                      <a:pt x="13371" y="15820"/>
                    </a:lnTo>
                    <a:lnTo>
                      <a:pt x="13714" y="15371"/>
                    </a:lnTo>
                    <a:lnTo>
                      <a:pt x="13943" y="14876"/>
                    </a:lnTo>
                    <a:lnTo>
                      <a:pt x="14171" y="14337"/>
                    </a:lnTo>
                    <a:lnTo>
                      <a:pt x="14400" y="13843"/>
                    </a:lnTo>
                    <a:lnTo>
                      <a:pt x="14743" y="13303"/>
                    </a:lnTo>
                    <a:lnTo>
                      <a:pt x="14857" y="12809"/>
                    </a:lnTo>
                    <a:lnTo>
                      <a:pt x="15200" y="12180"/>
                    </a:lnTo>
                    <a:lnTo>
                      <a:pt x="15429" y="11685"/>
                    </a:lnTo>
                    <a:lnTo>
                      <a:pt x="15657" y="11101"/>
                    </a:lnTo>
                    <a:lnTo>
                      <a:pt x="15886" y="10562"/>
                    </a:lnTo>
                    <a:lnTo>
                      <a:pt x="16114" y="10022"/>
                    </a:lnTo>
                    <a:lnTo>
                      <a:pt x="16343" y="9483"/>
                    </a:lnTo>
                    <a:lnTo>
                      <a:pt x="16571" y="8899"/>
                    </a:lnTo>
                    <a:lnTo>
                      <a:pt x="16800" y="8360"/>
                    </a:lnTo>
                    <a:lnTo>
                      <a:pt x="17029" y="7820"/>
                    </a:lnTo>
                    <a:lnTo>
                      <a:pt x="17257" y="7281"/>
                    </a:lnTo>
                    <a:lnTo>
                      <a:pt x="17371" y="6787"/>
                    </a:lnTo>
                    <a:lnTo>
                      <a:pt x="17714" y="6247"/>
                    </a:lnTo>
                    <a:lnTo>
                      <a:pt x="17829" y="5708"/>
                    </a:lnTo>
                    <a:lnTo>
                      <a:pt x="18171" y="5213"/>
                    </a:lnTo>
                    <a:lnTo>
                      <a:pt x="18286" y="4764"/>
                    </a:lnTo>
                    <a:lnTo>
                      <a:pt x="18400" y="4270"/>
                    </a:lnTo>
                    <a:lnTo>
                      <a:pt x="18743" y="3865"/>
                    </a:lnTo>
                    <a:lnTo>
                      <a:pt x="18857" y="3416"/>
                    </a:lnTo>
                    <a:lnTo>
                      <a:pt x="19086" y="3011"/>
                    </a:lnTo>
                    <a:lnTo>
                      <a:pt x="19200" y="2607"/>
                    </a:lnTo>
                    <a:lnTo>
                      <a:pt x="19314" y="2247"/>
                    </a:lnTo>
                    <a:lnTo>
                      <a:pt x="19429" y="1933"/>
                    </a:lnTo>
                    <a:lnTo>
                      <a:pt x="19543" y="1618"/>
                    </a:lnTo>
                    <a:lnTo>
                      <a:pt x="19771" y="1348"/>
                    </a:lnTo>
                    <a:lnTo>
                      <a:pt x="19771" y="1034"/>
                    </a:lnTo>
                    <a:lnTo>
                      <a:pt x="19886" y="854"/>
                    </a:lnTo>
                  </a:path>
                </a:pathLst>
              </a:cu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64" name="Freeform 231">
                <a:extLst>
                  <a:ext uri="{FF2B5EF4-FFF2-40B4-BE49-F238E27FC236}">
                    <a16:creationId xmlns:a16="http://schemas.microsoft.com/office/drawing/2014/main" id="{A397A0E3-097D-404A-AFF1-950F9A355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3" y="2045"/>
                <a:ext cx="66" cy="18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65"/>
                    </a:moveTo>
                    <a:lnTo>
                      <a:pt x="244" y="18486"/>
                    </a:lnTo>
                    <a:lnTo>
                      <a:pt x="488" y="17906"/>
                    </a:lnTo>
                    <a:lnTo>
                      <a:pt x="732" y="17283"/>
                    </a:lnTo>
                    <a:lnTo>
                      <a:pt x="854" y="16704"/>
                    </a:lnTo>
                    <a:lnTo>
                      <a:pt x="1098" y="16080"/>
                    </a:lnTo>
                    <a:lnTo>
                      <a:pt x="1341" y="15501"/>
                    </a:lnTo>
                    <a:lnTo>
                      <a:pt x="1585" y="14878"/>
                    </a:lnTo>
                    <a:lnTo>
                      <a:pt x="1829" y="14298"/>
                    </a:lnTo>
                    <a:lnTo>
                      <a:pt x="1951" y="13719"/>
                    </a:lnTo>
                    <a:lnTo>
                      <a:pt x="2195" y="13140"/>
                    </a:lnTo>
                    <a:lnTo>
                      <a:pt x="2439" y="12606"/>
                    </a:lnTo>
                    <a:lnTo>
                      <a:pt x="2683" y="12027"/>
                    </a:lnTo>
                    <a:lnTo>
                      <a:pt x="2927" y="11448"/>
                    </a:lnTo>
                    <a:lnTo>
                      <a:pt x="3049" y="10869"/>
                    </a:lnTo>
                    <a:lnTo>
                      <a:pt x="3293" y="10334"/>
                    </a:lnTo>
                    <a:lnTo>
                      <a:pt x="3537" y="9844"/>
                    </a:lnTo>
                    <a:lnTo>
                      <a:pt x="3780" y="9310"/>
                    </a:lnTo>
                    <a:lnTo>
                      <a:pt x="4024" y="8775"/>
                    </a:lnTo>
                    <a:lnTo>
                      <a:pt x="4268" y="8241"/>
                    </a:lnTo>
                    <a:lnTo>
                      <a:pt x="4390" y="7751"/>
                    </a:lnTo>
                    <a:lnTo>
                      <a:pt x="4756" y="7261"/>
                    </a:lnTo>
                    <a:lnTo>
                      <a:pt x="4878" y="6815"/>
                    </a:lnTo>
                    <a:lnTo>
                      <a:pt x="5122" y="6325"/>
                    </a:lnTo>
                    <a:lnTo>
                      <a:pt x="5366" y="5880"/>
                    </a:lnTo>
                    <a:lnTo>
                      <a:pt x="5488" y="5434"/>
                    </a:lnTo>
                    <a:lnTo>
                      <a:pt x="5854" y="4989"/>
                    </a:lnTo>
                    <a:lnTo>
                      <a:pt x="5854" y="4588"/>
                    </a:lnTo>
                    <a:lnTo>
                      <a:pt x="6220" y="4143"/>
                    </a:lnTo>
                    <a:lnTo>
                      <a:pt x="6463" y="3786"/>
                    </a:lnTo>
                    <a:lnTo>
                      <a:pt x="6585" y="3430"/>
                    </a:lnTo>
                    <a:lnTo>
                      <a:pt x="6951" y="3029"/>
                    </a:lnTo>
                    <a:lnTo>
                      <a:pt x="7073" y="2717"/>
                    </a:lnTo>
                    <a:lnTo>
                      <a:pt x="7317" y="2450"/>
                    </a:lnTo>
                    <a:lnTo>
                      <a:pt x="7439" y="2094"/>
                    </a:lnTo>
                    <a:lnTo>
                      <a:pt x="7683" y="1826"/>
                    </a:lnTo>
                    <a:lnTo>
                      <a:pt x="7927" y="1604"/>
                    </a:lnTo>
                    <a:lnTo>
                      <a:pt x="8171" y="1292"/>
                    </a:lnTo>
                    <a:lnTo>
                      <a:pt x="8415" y="1069"/>
                    </a:lnTo>
                    <a:lnTo>
                      <a:pt x="8537" y="846"/>
                    </a:lnTo>
                    <a:lnTo>
                      <a:pt x="8780" y="668"/>
                    </a:lnTo>
                    <a:lnTo>
                      <a:pt x="9024" y="490"/>
                    </a:lnTo>
                    <a:lnTo>
                      <a:pt x="9146" y="401"/>
                    </a:lnTo>
                    <a:lnTo>
                      <a:pt x="9512" y="267"/>
                    </a:lnTo>
                    <a:lnTo>
                      <a:pt x="9512" y="134"/>
                    </a:lnTo>
                    <a:lnTo>
                      <a:pt x="9878" y="89"/>
                    </a:lnTo>
                    <a:lnTo>
                      <a:pt x="10000" y="45"/>
                    </a:lnTo>
                    <a:lnTo>
                      <a:pt x="10244" y="0"/>
                    </a:lnTo>
                    <a:lnTo>
                      <a:pt x="10488" y="45"/>
                    </a:lnTo>
                    <a:lnTo>
                      <a:pt x="10732" y="45"/>
                    </a:lnTo>
                    <a:lnTo>
                      <a:pt x="10854" y="89"/>
                    </a:lnTo>
                    <a:lnTo>
                      <a:pt x="11098" y="223"/>
                    </a:lnTo>
                    <a:lnTo>
                      <a:pt x="11341" y="356"/>
                    </a:lnTo>
                    <a:lnTo>
                      <a:pt x="11585" y="535"/>
                    </a:lnTo>
                    <a:lnTo>
                      <a:pt x="11829" y="757"/>
                    </a:lnTo>
                    <a:lnTo>
                      <a:pt x="12073" y="980"/>
                    </a:lnTo>
                    <a:lnTo>
                      <a:pt x="12195" y="1247"/>
                    </a:lnTo>
                    <a:lnTo>
                      <a:pt x="12439" y="1604"/>
                    </a:lnTo>
                    <a:lnTo>
                      <a:pt x="12683" y="1915"/>
                    </a:lnTo>
                    <a:lnTo>
                      <a:pt x="12927" y="2272"/>
                    </a:lnTo>
                    <a:lnTo>
                      <a:pt x="13049" y="2717"/>
                    </a:lnTo>
                    <a:lnTo>
                      <a:pt x="13415" y="3118"/>
                    </a:lnTo>
                    <a:lnTo>
                      <a:pt x="13537" y="3519"/>
                    </a:lnTo>
                    <a:lnTo>
                      <a:pt x="13780" y="3964"/>
                    </a:lnTo>
                    <a:lnTo>
                      <a:pt x="14146" y="4454"/>
                    </a:lnTo>
                    <a:lnTo>
                      <a:pt x="14268" y="4944"/>
                    </a:lnTo>
                    <a:lnTo>
                      <a:pt x="14512" y="5479"/>
                    </a:lnTo>
                    <a:lnTo>
                      <a:pt x="14756" y="5969"/>
                    </a:lnTo>
                    <a:lnTo>
                      <a:pt x="15000" y="6503"/>
                    </a:lnTo>
                    <a:lnTo>
                      <a:pt x="15122" y="7038"/>
                    </a:lnTo>
                    <a:lnTo>
                      <a:pt x="15366" y="7617"/>
                    </a:lnTo>
                    <a:lnTo>
                      <a:pt x="15610" y="8151"/>
                    </a:lnTo>
                    <a:lnTo>
                      <a:pt x="15854" y="8775"/>
                    </a:lnTo>
                    <a:lnTo>
                      <a:pt x="16098" y="9310"/>
                    </a:lnTo>
                    <a:lnTo>
                      <a:pt x="16220" y="9889"/>
                    </a:lnTo>
                    <a:lnTo>
                      <a:pt x="16585" y="10468"/>
                    </a:lnTo>
                    <a:lnTo>
                      <a:pt x="16707" y="11047"/>
                    </a:lnTo>
                    <a:lnTo>
                      <a:pt x="16951" y="11626"/>
                    </a:lnTo>
                    <a:lnTo>
                      <a:pt x="17195" y="12205"/>
                    </a:lnTo>
                    <a:lnTo>
                      <a:pt x="17317" y="12739"/>
                    </a:lnTo>
                    <a:lnTo>
                      <a:pt x="17561" y="13318"/>
                    </a:lnTo>
                    <a:lnTo>
                      <a:pt x="17683" y="13853"/>
                    </a:lnTo>
                    <a:lnTo>
                      <a:pt x="17927" y="14388"/>
                    </a:lnTo>
                    <a:lnTo>
                      <a:pt x="18049" y="14922"/>
                    </a:lnTo>
                    <a:lnTo>
                      <a:pt x="18293" y="15412"/>
                    </a:lnTo>
                    <a:lnTo>
                      <a:pt x="18415" y="15902"/>
                    </a:lnTo>
                    <a:lnTo>
                      <a:pt x="18659" y="16437"/>
                    </a:lnTo>
                    <a:lnTo>
                      <a:pt x="18780" y="16882"/>
                    </a:lnTo>
                    <a:lnTo>
                      <a:pt x="19024" y="17283"/>
                    </a:lnTo>
                    <a:lnTo>
                      <a:pt x="19146" y="17728"/>
                    </a:lnTo>
                    <a:lnTo>
                      <a:pt x="19268" y="18174"/>
                    </a:lnTo>
                    <a:lnTo>
                      <a:pt x="19390" y="18530"/>
                    </a:lnTo>
                    <a:lnTo>
                      <a:pt x="19512" y="18886"/>
                    </a:lnTo>
                    <a:lnTo>
                      <a:pt x="19634" y="19198"/>
                    </a:lnTo>
                    <a:lnTo>
                      <a:pt x="19756" y="19510"/>
                    </a:lnTo>
                    <a:lnTo>
                      <a:pt x="19878" y="19733"/>
                    </a:lnTo>
                    <a:lnTo>
                      <a:pt x="19878" y="19955"/>
                    </a:lnTo>
                  </a:path>
                </a:pathLst>
              </a:cu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65" name="Freeform 232">
                <a:extLst>
                  <a:ext uri="{FF2B5EF4-FFF2-40B4-BE49-F238E27FC236}">
                    <a16:creationId xmlns:a16="http://schemas.microsoft.com/office/drawing/2014/main" id="{84B90823-0C8A-4387-88BD-7187C67A24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" y="2211"/>
                <a:ext cx="70" cy="174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229" y="600"/>
                    </a:lnTo>
                    <a:lnTo>
                      <a:pt x="343" y="1293"/>
                    </a:lnTo>
                    <a:lnTo>
                      <a:pt x="571" y="1894"/>
                    </a:lnTo>
                    <a:lnTo>
                      <a:pt x="800" y="2540"/>
                    </a:lnTo>
                    <a:lnTo>
                      <a:pt x="914" y="3141"/>
                    </a:lnTo>
                    <a:lnTo>
                      <a:pt x="1257" y="3741"/>
                    </a:lnTo>
                    <a:lnTo>
                      <a:pt x="1371" y="4342"/>
                    </a:lnTo>
                    <a:lnTo>
                      <a:pt x="1600" y="4942"/>
                    </a:lnTo>
                    <a:lnTo>
                      <a:pt x="1714" y="5543"/>
                    </a:lnTo>
                    <a:lnTo>
                      <a:pt x="2057" y="6189"/>
                    </a:lnTo>
                    <a:lnTo>
                      <a:pt x="2171" y="6744"/>
                    </a:lnTo>
                    <a:lnTo>
                      <a:pt x="2400" y="7298"/>
                    </a:lnTo>
                    <a:lnTo>
                      <a:pt x="2629" y="7898"/>
                    </a:lnTo>
                    <a:lnTo>
                      <a:pt x="2743" y="8453"/>
                    </a:lnTo>
                    <a:lnTo>
                      <a:pt x="2971" y="9007"/>
                    </a:lnTo>
                    <a:lnTo>
                      <a:pt x="3200" y="9607"/>
                    </a:lnTo>
                    <a:lnTo>
                      <a:pt x="3314" y="10162"/>
                    </a:lnTo>
                    <a:lnTo>
                      <a:pt x="3543" y="10670"/>
                    </a:lnTo>
                    <a:lnTo>
                      <a:pt x="3771" y="11224"/>
                    </a:lnTo>
                    <a:lnTo>
                      <a:pt x="4000" y="11732"/>
                    </a:lnTo>
                    <a:lnTo>
                      <a:pt x="4114" y="12194"/>
                    </a:lnTo>
                    <a:lnTo>
                      <a:pt x="4343" y="12702"/>
                    </a:lnTo>
                    <a:lnTo>
                      <a:pt x="4571" y="13210"/>
                    </a:lnTo>
                    <a:lnTo>
                      <a:pt x="4686" y="13672"/>
                    </a:lnTo>
                    <a:lnTo>
                      <a:pt x="5029" y="14134"/>
                    </a:lnTo>
                    <a:lnTo>
                      <a:pt x="5143" y="14550"/>
                    </a:lnTo>
                    <a:lnTo>
                      <a:pt x="5371" y="15058"/>
                    </a:lnTo>
                    <a:lnTo>
                      <a:pt x="5600" y="15427"/>
                    </a:lnTo>
                    <a:lnTo>
                      <a:pt x="5714" y="15843"/>
                    </a:lnTo>
                    <a:lnTo>
                      <a:pt x="6057" y="16212"/>
                    </a:lnTo>
                    <a:lnTo>
                      <a:pt x="6171" y="16628"/>
                    </a:lnTo>
                    <a:lnTo>
                      <a:pt x="6400" y="16952"/>
                    </a:lnTo>
                    <a:lnTo>
                      <a:pt x="6629" y="17321"/>
                    </a:lnTo>
                    <a:lnTo>
                      <a:pt x="6743" y="17598"/>
                    </a:lnTo>
                    <a:lnTo>
                      <a:pt x="6971" y="17921"/>
                    </a:lnTo>
                    <a:lnTo>
                      <a:pt x="7200" y="18152"/>
                    </a:lnTo>
                    <a:lnTo>
                      <a:pt x="7429" y="18476"/>
                    </a:lnTo>
                    <a:lnTo>
                      <a:pt x="7543" y="18707"/>
                    </a:lnTo>
                    <a:lnTo>
                      <a:pt x="7886" y="18938"/>
                    </a:lnTo>
                    <a:lnTo>
                      <a:pt x="8000" y="19169"/>
                    </a:lnTo>
                    <a:lnTo>
                      <a:pt x="8229" y="19353"/>
                    </a:lnTo>
                    <a:lnTo>
                      <a:pt x="8457" y="19492"/>
                    </a:lnTo>
                    <a:lnTo>
                      <a:pt x="8571" y="19630"/>
                    </a:lnTo>
                    <a:lnTo>
                      <a:pt x="8914" y="19723"/>
                    </a:lnTo>
                    <a:lnTo>
                      <a:pt x="9029" y="19861"/>
                    </a:lnTo>
                    <a:lnTo>
                      <a:pt x="9257" y="19908"/>
                    </a:lnTo>
                    <a:lnTo>
                      <a:pt x="9486" y="19954"/>
                    </a:lnTo>
                    <a:lnTo>
                      <a:pt x="9714" y="19954"/>
                    </a:lnTo>
                    <a:lnTo>
                      <a:pt x="9943" y="19954"/>
                    </a:lnTo>
                    <a:lnTo>
                      <a:pt x="10057" y="19908"/>
                    </a:lnTo>
                    <a:lnTo>
                      <a:pt x="10286" y="19861"/>
                    </a:lnTo>
                    <a:lnTo>
                      <a:pt x="10514" y="19723"/>
                    </a:lnTo>
                    <a:lnTo>
                      <a:pt x="10743" y="19538"/>
                    </a:lnTo>
                    <a:lnTo>
                      <a:pt x="10971" y="19353"/>
                    </a:lnTo>
                    <a:lnTo>
                      <a:pt x="11314" y="19122"/>
                    </a:lnTo>
                    <a:lnTo>
                      <a:pt x="11429" y="18845"/>
                    </a:lnTo>
                    <a:lnTo>
                      <a:pt x="11771" y="18522"/>
                    </a:lnTo>
                    <a:lnTo>
                      <a:pt x="12000" y="18245"/>
                    </a:lnTo>
                    <a:lnTo>
                      <a:pt x="12114" y="17921"/>
                    </a:lnTo>
                    <a:lnTo>
                      <a:pt x="12457" y="17506"/>
                    </a:lnTo>
                    <a:lnTo>
                      <a:pt x="12686" y="17136"/>
                    </a:lnTo>
                    <a:lnTo>
                      <a:pt x="12914" y="16721"/>
                    </a:lnTo>
                    <a:lnTo>
                      <a:pt x="13257" y="16259"/>
                    </a:lnTo>
                    <a:lnTo>
                      <a:pt x="13371" y="15797"/>
                    </a:lnTo>
                    <a:lnTo>
                      <a:pt x="13714" y="15381"/>
                    </a:lnTo>
                    <a:lnTo>
                      <a:pt x="13943" y="14873"/>
                    </a:lnTo>
                    <a:lnTo>
                      <a:pt x="14171" y="14365"/>
                    </a:lnTo>
                    <a:lnTo>
                      <a:pt x="14400" y="13811"/>
                    </a:lnTo>
                    <a:lnTo>
                      <a:pt x="14743" y="13303"/>
                    </a:lnTo>
                    <a:lnTo>
                      <a:pt x="14857" y="12794"/>
                    </a:lnTo>
                    <a:lnTo>
                      <a:pt x="15200" y="12194"/>
                    </a:lnTo>
                    <a:lnTo>
                      <a:pt x="15429" y="11640"/>
                    </a:lnTo>
                    <a:lnTo>
                      <a:pt x="15657" y="11085"/>
                    </a:lnTo>
                    <a:lnTo>
                      <a:pt x="15886" y="10531"/>
                    </a:lnTo>
                    <a:lnTo>
                      <a:pt x="16114" y="10023"/>
                    </a:lnTo>
                    <a:lnTo>
                      <a:pt x="16343" y="9469"/>
                    </a:lnTo>
                    <a:lnTo>
                      <a:pt x="16571" y="8961"/>
                    </a:lnTo>
                    <a:lnTo>
                      <a:pt x="16800" y="8406"/>
                    </a:lnTo>
                    <a:lnTo>
                      <a:pt x="17029" y="7806"/>
                    </a:lnTo>
                    <a:lnTo>
                      <a:pt x="17257" y="7298"/>
                    </a:lnTo>
                    <a:lnTo>
                      <a:pt x="17371" y="6744"/>
                    </a:lnTo>
                    <a:lnTo>
                      <a:pt x="17714" y="6236"/>
                    </a:lnTo>
                    <a:lnTo>
                      <a:pt x="17829" y="5727"/>
                    </a:lnTo>
                    <a:lnTo>
                      <a:pt x="18171" y="5219"/>
                    </a:lnTo>
                    <a:lnTo>
                      <a:pt x="18286" y="4758"/>
                    </a:lnTo>
                    <a:lnTo>
                      <a:pt x="18400" y="4249"/>
                    </a:lnTo>
                    <a:lnTo>
                      <a:pt x="18743" y="3880"/>
                    </a:lnTo>
                    <a:lnTo>
                      <a:pt x="18857" y="3372"/>
                    </a:lnTo>
                    <a:lnTo>
                      <a:pt x="19086" y="3002"/>
                    </a:lnTo>
                    <a:lnTo>
                      <a:pt x="19200" y="2587"/>
                    </a:lnTo>
                    <a:lnTo>
                      <a:pt x="19314" y="2263"/>
                    </a:lnTo>
                    <a:lnTo>
                      <a:pt x="19429" y="1894"/>
                    </a:lnTo>
                    <a:lnTo>
                      <a:pt x="19543" y="1617"/>
                    </a:lnTo>
                    <a:lnTo>
                      <a:pt x="19771" y="1339"/>
                    </a:lnTo>
                    <a:lnTo>
                      <a:pt x="19771" y="1062"/>
                    </a:lnTo>
                    <a:lnTo>
                      <a:pt x="19886" y="831"/>
                    </a:lnTo>
                  </a:path>
                </a:pathLst>
              </a:cu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66" name="Freeform 233">
                <a:extLst>
                  <a:ext uri="{FF2B5EF4-FFF2-40B4-BE49-F238E27FC236}">
                    <a16:creationId xmlns:a16="http://schemas.microsoft.com/office/drawing/2014/main" id="{E3B0D267-46A3-4A6B-81D2-A7A93E675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8" y="2043"/>
                <a:ext cx="66" cy="184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89"/>
                    </a:moveTo>
                    <a:lnTo>
                      <a:pt x="244" y="18482"/>
                    </a:lnTo>
                    <a:lnTo>
                      <a:pt x="488" y="17874"/>
                    </a:lnTo>
                    <a:lnTo>
                      <a:pt x="732" y="17310"/>
                    </a:lnTo>
                    <a:lnTo>
                      <a:pt x="854" y="16659"/>
                    </a:lnTo>
                    <a:lnTo>
                      <a:pt x="1098" y="16052"/>
                    </a:lnTo>
                    <a:lnTo>
                      <a:pt x="1341" y="15488"/>
                    </a:lnTo>
                    <a:lnTo>
                      <a:pt x="1585" y="14881"/>
                    </a:lnTo>
                    <a:lnTo>
                      <a:pt x="1829" y="14273"/>
                    </a:lnTo>
                    <a:lnTo>
                      <a:pt x="1951" y="13709"/>
                    </a:lnTo>
                    <a:lnTo>
                      <a:pt x="2195" y="13145"/>
                    </a:lnTo>
                    <a:lnTo>
                      <a:pt x="2439" y="12581"/>
                    </a:lnTo>
                    <a:lnTo>
                      <a:pt x="2683" y="12017"/>
                    </a:lnTo>
                    <a:lnTo>
                      <a:pt x="2927" y="11453"/>
                    </a:lnTo>
                    <a:lnTo>
                      <a:pt x="3049" y="10889"/>
                    </a:lnTo>
                    <a:lnTo>
                      <a:pt x="3293" y="10325"/>
                    </a:lnTo>
                    <a:lnTo>
                      <a:pt x="3537" y="9805"/>
                    </a:lnTo>
                    <a:lnTo>
                      <a:pt x="3780" y="9284"/>
                    </a:lnTo>
                    <a:lnTo>
                      <a:pt x="4024" y="8720"/>
                    </a:lnTo>
                    <a:lnTo>
                      <a:pt x="4268" y="8200"/>
                    </a:lnTo>
                    <a:lnTo>
                      <a:pt x="4390" y="7722"/>
                    </a:lnTo>
                    <a:lnTo>
                      <a:pt x="4756" y="7245"/>
                    </a:lnTo>
                    <a:lnTo>
                      <a:pt x="4878" y="6768"/>
                    </a:lnTo>
                    <a:lnTo>
                      <a:pt x="5122" y="6334"/>
                    </a:lnTo>
                    <a:lnTo>
                      <a:pt x="5366" y="5900"/>
                    </a:lnTo>
                    <a:lnTo>
                      <a:pt x="5488" y="5466"/>
                    </a:lnTo>
                    <a:lnTo>
                      <a:pt x="5854" y="4989"/>
                    </a:lnTo>
                    <a:lnTo>
                      <a:pt x="5854" y="4555"/>
                    </a:lnTo>
                    <a:lnTo>
                      <a:pt x="6220" y="4165"/>
                    </a:lnTo>
                    <a:lnTo>
                      <a:pt x="6463" y="3774"/>
                    </a:lnTo>
                    <a:lnTo>
                      <a:pt x="6585" y="3427"/>
                    </a:lnTo>
                    <a:lnTo>
                      <a:pt x="6951" y="3037"/>
                    </a:lnTo>
                    <a:lnTo>
                      <a:pt x="7073" y="2690"/>
                    </a:lnTo>
                    <a:lnTo>
                      <a:pt x="7317" y="2430"/>
                    </a:lnTo>
                    <a:lnTo>
                      <a:pt x="7439" y="2082"/>
                    </a:lnTo>
                    <a:lnTo>
                      <a:pt x="7683" y="1822"/>
                    </a:lnTo>
                    <a:lnTo>
                      <a:pt x="7927" y="1562"/>
                    </a:lnTo>
                    <a:lnTo>
                      <a:pt x="8171" y="1302"/>
                    </a:lnTo>
                    <a:lnTo>
                      <a:pt x="8415" y="1041"/>
                    </a:lnTo>
                    <a:lnTo>
                      <a:pt x="8537" y="868"/>
                    </a:lnTo>
                    <a:lnTo>
                      <a:pt x="8780" y="694"/>
                    </a:lnTo>
                    <a:lnTo>
                      <a:pt x="9024" y="521"/>
                    </a:lnTo>
                    <a:lnTo>
                      <a:pt x="9146" y="390"/>
                    </a:lnTo>
                    <a:lnTo>
                      <a:pt x="9512" y="260"/>
                    </a:lnTo>
                    <a:lnTo>
                      <a:pt x="9512" y="130"/>
                    </a:lnTo>
                    <a:lnTo>
                      <a:pt x="9878" y="87"/>
                    </a:lnTo>
                    <a:lnTo>
                      <a:pt x="10000" y="43"/>
                    </a:lnTo>
                    <a:lnTo>
                      <a:pt x="10244" y="0"/>
                    </a:lnTo>
                    <a:lnTo>
                      <a:pt x="10488" y="43"/>
                    </a:lnTo>
                    <a:lnTo>
                      <a:pt x="10732" y="43"/>
                    </a:lnTo>
                    <a:lnTo>
                      <a:pt x="10854" y="87"/>
                    </a:lnTo>
                    <a:lnTo>
                      <a:pt x="11098" y="217"/>
                    </a:lnTo>
                    <a:lnTo>
                      <a:pt x="11341" y="347"/>
                    </a:lnTo>
                    <a:lnTo>
                      <a:pt x="11585" y="521"/>
                    </a:lnTo>
                    <a:lnTo>
                      <a:pt x="11829" y="738"/>
                    </a:lnTo>
                    <a:lnTo>
                      <a:pt x="12073" y="998"/>
                    </a:lnTo>
                    <a:lnTo>
                      <a:pt x="12195" y="1258"/>
                    </a:lnTo>
                    <a:lnTo>
                      <a:pt x="12439" y="1562"/>
                    </a:lnTo>
                    <a:lnTo>
                      <a:pt x="12683" y="1866"/>
                    </a:lnTo>
                    <a:lnTo>
                      <a:pt x="12927" y="2256"/>
                    </a:lnTo>
                    <a:lnTo>
                      <a:pt x="13049" y="2690"/>
                    </a:lnTo>
                    <a:lnTo>
                      <a:pt x="13415" y="3124"/>
                    </a:lnTo>
                    <a:lnTo>
                      <a:pt x="13537" y="3514"/>
                    </a:lnTo>
                    <a:lnTo>
                      <a:pt x="13780" y="3991"/>
                    </a:lnTo>
                    <a:lnTo>
                      <a:pt x="14146" y="4425"/>
                    </a:lnTo>
                    <a:lnTo>
                      <a:pt x="14268" y="4946"/>
                    </a:lnTo>
                    <a:lnTo>
                      <a:pt x="14512" y="5466"/>
                    </a:lnTo>
                    <a:lnTo>
                      <a:pt x="14756" y="5987"/>
                    </a:lnTo>
                    <a:lnTo>
                      <a:pt x="15000" y="6508"/>
                    </a:lnTo>
                    <a:lnTo>
                      <a:pt x="15122" y="7072"/>
                    </a:lnTo>
                    <a:lnTo>
                      <a:pt x="15366" y="7636"/>
                    </a:lnTo>
                    <a:lnTo>
                      <a:pt x="15610" y="8200"/>
                    </a:lnTo>
                    <a:lnTo>
                      <a:pt x="15854" y="8764"/>
                    </a:lnTo>
                    <a:lnTo>
                      <a:pt x="16098" y="9371"/>
                    </a:lnTo>
                    <a:lnTo>
                      <a:pt x="16220" y="9892"/>
                    </a:lnTo>
                    <a:lnTo>
                      <a:pt x="16585" y="10456"/>
                    </a:lnTo>
                    <a:lnTo>
                      <a:pt x="16707" y="11020"/>
                    </a:lnTo>
                    <a:lnTo>
                      <a:pt x="16951" y="11627"/>
                    </a:lnTo>
                    <a:lnTo>
                      <a:pt x="17195" y="12148"/>
                    </a:lnTo>
                    <a:lnTo>
                      <a:pt x="17317" y="12755"/>
                    </a:lnTo>
                    <a:lnTo>
                      <a:pt x="17561" y="13275"/>
                    </a:lnTo>
                    <a:lnTo>
                      <a:pt x="17683" y="13883"/>
                    </a:lnTo>
                    <a:lnTo>
                      <a:pt x="17927" y="14403"/>
                    </a:lnTo>
                    <a:lnTo>
                      <a:pt x="18049" y="14967"/>
                    </a:lnTo>
                    <a:lnTo>
                      <a:pt x="18293" y="15445"/>
                    </a:lnTo>
                    <a:lnTo>
                      <a:pt x="18415" y="15922"/>
                    </a:lnTo>
                    <a:lnTo>
                      <a:pt x="18659" y="16443"/>
                    </a:lnTo>
                    <a:lnTo>
                      <a:pt x="18780" y="16876"/>
                    </a:lnTo>
                    <a:lnTo>
                      <a:pt x="19024" y="17310"/>
                    </a:lnTo>
                    <a:lnTo>
                      <a:pt x="19146" y="17744"/>
                    </a:lnTo>
                    <a:lnTo>
                      <a:pt x="19268" y="18134"/>
                    </a:lnTo>
                    <a:lnTo>
                      <a:pt x="19390" y="18525"/>
                    </a:lnTo>
                    <a:lnTo>
                      <a:pt x="19512" y="18915"/>
                    </a:lnTo>
                    <a:lnTo>
                      <a:pt x="19634" y="19176"/>
                    </a:lnTo>
                    <a:lnTo>
                      <a:pt x="19756" y="19479"/>
                    </a:lnTo>
                    <a:lnTo>
                      <a:pt x="19878" y="19740"/>
                    </a:lnTo>
                    <a:lnTo>
                      <a:pt x="19878" y="19957"/>
                    </a:lnTo>
                  </a:path>
                </a:pathLst>
              </a:cu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67" name="Freeform 234">
                <a:extLst>
                  <a:ext uri="{FF2B5EF4-FFF2-40B4-BE49-F238E27FC236}">
                    <a16:creationId xmlns:a16="http://schemas.microsoft.com/office/drawing/2014/main" id="{328172CF-5556-497F-B5C5-9ED35B7C0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3" y="2208"/>
                <a:ext cx="70" cy="178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229" y="629"/>
                    </a:lnTo>
                    <a:lnTo>
                      <a:pt x="343" y="1258"/>
                    </a:lnTo>
                    <a:lnTo>
                      <a:pt x="571" y="1888"/>
                    </a:lnTo>
                    <a:lnTo>
                      <a:pt x="800" y="2517"/>
                    </a:lnTo>
                    <a:lnTo>
                      <a:pt x="914" y="3101"/>
                    </a:lnTo>
                    <a:lnTo>
                      <a:pt x="1257" y="3730"/>
                    </a:lnTo>
                    <a:lnTo>
                      <a:pt x="1371" y="4315"/>
                    </a:lnTo>
                    <a:lnTo>
                      <a:pt x="1600" y="4944"/>
                    </a:lnTo>
                    <a:lnTo>
                      <a:pt x="1714" y="5573"/>
                    </a:lnTo>
                    <a:lnTo>
                      <a:pt x="2057" y="6112"/>
                    </a:lnTo>
                    <a:lnTo>
                      <a:pt x="2171" y="6742"/>
                    </a:lnTo>
                    <a:lnTo>
                      <a:pt x="2400" y="7326"/>
                    </a:lnTo>
                    <a:lnTo>
                      <a:pt x="2629" y="7910"/>
                    </a:lnTo>
                    <a:lnTo>
                      <a:pt x="2743" y="8494"/>
                    </a:lnTo>
                    <a:lnTo>
                      <a:pt x="2971" y="8989"/>
                    </a:lnTo>
                    <a:lnTo>
                      <a:pt x="3200" y="9618"/>
                    </a:lnTo>
                    <a:lnTo>
                      <a:pt x="3314" y="10157"/>
                    </a:lnTo>
                    <a:lnTo>
                      <a:pt x="3543" y="10652"/>
                    </a:lnTo>
                    <a:lnTo>
                      <a:pt x="3771" y="11191"/>
                    </a:lnTo>
                    <a:lnTo>
                      <a:pt x="4000" y="11685"/>
                    </a:lnTo>
                    <a:lnTo>
                      <a:pt x="4114" y="12180"/>
                    </a:lnTo>
                    <a:lnTo>
                      <a:pt x="4343" y="12719"/>
                    </a:lnTo>
                    <a:lnTo>
                      <a:pt x="4571" y="13213"/>
                    </a:lnTo>
                    <a:lnTo>
                      <a:pt x="4686" y="13708"/>
                    </a:lnTo>
                    <a:lnTo>
                      <a:pt x="5029" y="14112"/>
                    </a:lnTo>
                    <a:lnTo>
                      <a:pt x="5143" y="14562"/>
                    </a:lnTo>
                    <a:lnTo>
                      <a:pt x="5371" y="15011"/>
                    </a:lnTo>
                    <a:lnTo>
                      <a:pt x="5600" y="15461"/>
                    </a:lnTo>
                    <a:lnTo>
                      <a:pt x="5714" y="15865"/>
                    </a:lnTo>
                    <a:lnTo>
                      <a:pt x="6057" y="16225"/>
                    </a:lnTo>
                    <a:lnTo>
                      <a:pt x="6171" y="16584"/>
                    </a:lnTo>
                    <a:lnTo>
                      <a:pt x="6400" y="16944"/>
                    </a:lnTo>
                    <a:lnTo>
                      <a:pt x="6629" y="17258"/>
                    </a:lnTo>
                    <a:lnTo>
                      <a:pt x="6743" y="17618"/>
                    </a:lnTo>
                    <a:lnTo>
                      <a:pt x="6971" y="17888"/>
                    </a:lnTo>
                    <a:lnTo>
                      <a:pt x="7200" y="18157"/>
                    </a:lnTo>
                    <a:lnTo>
                      <a:pt x="7429" y="18472"/>
                    </a:lnTo>
                    <a:lnTo>
                      <a:pt x="7543" y="18742"/>
                    </a:lnTo>
                    <a:lnTo>
                      <a:pt x="7886" y="18966"/>
                    </a:lnTo>
                    <a:lnTo>
                      <a:pt x="8000" y="19146"/>
                    </a:lnTo>
                    <a:lnTo>
                      <a:pt x="8229" y="19326"/>
                    </a:lnTo>
                    <a:lnTo>
                      <a:pt x="8457" y="19461"/>
                    </a:lnTo>
                    <a:lnTo>
                      <a:pt x="8571" y="19640"/>
                    </a:lnTo>
                    <a:lnTo>
                      <a:pt x="8914" y="19730"/>
                    </a:lnTo>
                    <a:lnTo>
                      <a:pt x="9029" y="19865"/>
                    </a:lnTo>
                    <a:lnTo>
                      <a:pt x="9257" y="19910"/>
                    </a:lnTo>
                    <a:lnTo>
                      <a:pt x="9486" y="19955"/>
                    </a:lnTo>
                    <a:lnTo>
                      <a:pt x="9714" y="19955"/>
                    </a:lnTo>
                    <a:lnTo>
                      <a:pt x="9943" y="19955"/>
                    </a:lnTo>
                    <a:lnTo>
                      <a:pt x="10057" y="19910"/>
                    </a:lnTo>
                    <a:lnTo>
                      <a:pt x="10286" y="19865"/>
                    </a:lnTo>
                    <a:lnTo>
                      <a:pt x="10514" y="19730"/>
                    </a:lnTo>
                    <a:lnTo>
                      <a:pt x="10743" y="19551"/>
                    </a:lnTo>
                    <a:lnTo>
                      <a:pt x="10971" y="19326"/>
                    </a:lnTo>
                    <a:lnTo>
                      <a:pt x="11314" y="19101"/>
                    </a:lnTo>
                    <a:lnTo>
                      <a:pt x="11429" y="18876"/>
                    </a:lnTo>
                    <a:lnTo>
                      <a:pt x="11771" y="18562"/>
                    </a:lnTo>
                    <a:lnTo>
                      <a:pt x="12000" y="18247"/>
                    </a:lnTo>
                    <a:lnTo>
                      <a:pt x="12114" y="17888"/>
                    </a:lnTo>
                    <a:lnTo>
                      <a:pt x="12457" y="17483"/>
                    </a:lnTo>
                    <a:lnTo>
                      <a:pt x="12686" y="17169"/>
                    </a:lnTo>
                    <a:lnTo>
                      <a:pt x="12914" y="16719"/>
                    </a:lnTo>
                    <a:lnTo>
                      <a:pt x="13257" y="16270"/>
                    </a:lnTo>
                    <a:lnTo>
                      <a:pt x="13371" y="15820"/>
                    </a:lnTo>
                    <a:lnTo>
                      <a:pt x="13714" y="15371"/>
                    </a:lnTo>
                    <a:lnTo>
                      <a:pt x="13943" y="14876"/>
                    </a:lnTo>
                    <a:lnTo>
                      <a:pt x="14171" y="14337"/>
                    </a:lnTo>
                    <a:lnTo>
                      <a:pt x="14400" y="13843"/>
                    </a:lnTo>
                    <a:lnTo>
                      <a:pt x="14743" y="13303"/>
                    </a:lnTo>
                    <a:lnTo>
                      <a:pt x="14857" y="12809"/>
                    </a:lnTo>
                    <a:lnTo>
                      <a:pt x="15200" y="12180"/>
                    </a:lnTo>
                    <a:lnTo>
                      <a:pt x="15429" y="11685"/>
                    </a:lnTo>
                    <a:lnTo>
                      <a:pt x="15657" y="11101"/>
                    </a:lnTo>
                    <a:lnTo>
                      <a:pt x="15886" y="10562"/>
                    </a:lnTo>
                    <a:lnTo>
                      <a:pt x="16114" y="10022"/>
                    </a:lnTo>
                    <a:lnTo>
                      <a:pt x="16343" y="9483"/>
                    </a:lnTo>
                    <a:lnTo>
                      <a:pt x="16571" y="8899"/>
                    </a:lnTo>
                    <a:lnTo>
                      <a:pt x="16800" y="8360"/>
                    </a:lnTo>
                    <a:lnTo>
                      <a:pt x="17029" y="7820"/>
                    </a:lnTo>
                    <a:lnTo>
                      <a:pt x="17257" y="7281"/>
                    </a:lnTo>
                    <a:lnTo>
                      <a:pt x="17371" y="6787"/>
                    </a:lnTo>
                    <a:lnTo>
                      <a:pt x="17714" y="6247"/>
                    </a:lnTo>
                    <a:lnTo>
                      <a:pt x="17829" y="5708"/>
                    </a:lnTo>
                    <a:lnTo>
                      <a:pt x="18171" y="5213"/>
                    </a:lnTo>
                    <a:lnTo>
                      <a:pt x="18286" y="4764"/>
                    </a:lnTo>
                    <a:lnTo>
                      <a:pt x="18400" y="4270"/>
                    </a:lnTo>
                    <a:lnTo>
                      <a:pt x="18743" y="3865"/>
                    </a:lnTo>
                    <a:lnTo>
                      <a:pt x="18857" y="3416"/>
                    </a:lnTo>
                    <a:lnTo>
                      <a:pt x="19086" y="3011"/>
                    </a:lnTo>
                    <a:lnTo>
                      <a:pt x="19200" y="2607"/>
                    </a:lnTo>
                    <a:lnTo>
                      <a:pt x="19314" y="2247"/>
                    </a:lnTo>
                    <a:lnTo>
                      <a:pt x="19429" y="1933"/>
                    </a:lnTo>
                    <a:lnTo>
                      <a:pt x="19543" y="1618"/>
                    </a:lnTo>
                    <a:lnTo>
                      <a:pt x="19771" y="1348"/>
                    </a:lnTo>
                    <a:lnTo>
                      <a:pt x="19771" y="1034"/>
                    </a:lnTo>
                    <a:lnTo>
                      <a:pt x="19886" y="854"/>
                    </a:lnTo>
                  </a:path>
                </a:pathLst>
              </a:cu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68" name="Freeform 235">
                <a:extLst>
                  <a:ext uri="{FF2B5EF4-FFF2-40B4-BE49-F238E27FC236}">
                    <a16:creationId xmlns:a16="http://schemas.microsoft.com/office/drawing/2014/main" id="{96FD8AC4-6412-4F60-A6EF-90C912899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" y="2040"/>
                <a:ext cx="66" cy="18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65"/>
                    </a:moveTo>
                    <a:lnTo>
                      <a:pt x="244" y="18486"/>
                    </a:lnTo>
                    <a:lnTo>
                      <a:pt x="488" y="17906"/>
                    </a:lnTo>
                    <a:lnTo>
                      <a:pt x="732" y="17283"/>
                    </a:lnTo>
                    <a:lnTo>
                      <a:pt x="854" y="16704"/>
                    </a:lnTo>
                    <a:lnTo>
                      <a:pt x="1098" y="16080"/>
                    </a:lnTo>
                    <a:lnTo>
                      <a:pt x="1341" y="15501"/>
                    </a:lnTo>
                    <a:lnTo>
                      <a:pt x="1585" y="14878"/>
                    </a:lnTo>
                    <a:lnTo>
                      <a:pt x="1829" y="14298"/>
                    </a:lnTo>
                    <a:lnTo>
                      <a:pt x="1951" y="13719"/>
                    </a:lnTo>
                    <a:lnTo>
                      <a:pt x="2195" y="13140"/>
                    </a:lnTo>
                    <a:lnTo>
                      <a:pt x="2439" y="12606"/>
                    </a:lnTo>
                    <a:lnTo>
                      <a:pt x="2683" y="12027"/>
                    </a:lnTo>
                    <a:lnTo>
                      <a:pt x="2927" y="11448"/>
                    </a:lnTo>
                    <a:lnTo>
                      <a:pt x="3049" y="10869"/>
                    </a:lnTo>
                    <a:lnTo>
                      <a:pt x="3293" y="10334"/>
                    </a:lnTo>
                    <a:lnTo>
                      <a:pt x="3537" y="9844"/>
                    </a:lnTo>
                    <a:lnTo>
                      <a:pt x="3780" y="9310"/>
                    </a:lnTo>
                    <a:lnTo>
                      <a:pt x="4024" y="8775"/>
                    </a:lnTo>
                    <a:lnTo>
                      <a:pt x="4268" y="8241"/>
                    </a:lnTo>
                    <a:lnTo>
                      <a:pt x="4390" y="7751"/>
                    </a:lnTo>
                    <a:lnTo>
                      <a:pt x="4756" y="7261"/>
                    </a:lnTo>
                    <a:lnTo>
                      <a:pt x="4878" y="6815"/>
                    </a:lnTo>
                    <a:lnTo>
                      <a:pt x="5122" y="6325"/>
                    </a:lnTo>
                    <a:lnTo>
                      <a:pt x="5366" y="5880"/>
                    </a:lnTo>
                    <a:lnTo>
                      <a:pt x="5488" y="5434"/>
                    </a:lnTo>
                    <a:lnTo>
                      <a:pt x="5854" y="4989"/>
                    </a:lnTo>
                    <a:lnTo>
                      <a:pt x="5854" y="4588"/>
                    </a:lnTo>
                    <a:lnTo>
                      <a:pt x="6220" y="4143"/>
                    </a:lnTo>
                    <a:lnTo>
                      <a:pt x="6463" y="3786"/>
                    </a:lnTo>
                    <a:lnTo>
                      <a:pt x="6585" y="3430"/>
                    </a:lnTo>
                    <a:lnTo>
                      <a:pt x="6951" y="3029"/>
                    </a:lnTo>
                    <a:lnTo>
                      <a:pt x="7073" y="2717"/>
                    </a:lnTo>
                    <a:lnTo>
                      <a:pt x="7317" y="2450"/>
                    </a:lnTo>
                    <a:lnTo>
                      <a:pt x="7439" y="2094"/>
                    </a:lnTo>
                    <a:lnTo>
                      <a:pt x="7683" y="1826"/>
                    </a:lnTo>
                    <a:lnTo>
                      <a:pt x="7927" y="1604"/>
                    </a:lnTo>
                    <a:lnTo>
                      <a:pt x="8171" y="1292"/>
                    </a:lnTo>
                    <a:lnTo>
                      <a:pt x="8415" y="1069"/>
                    </a:lnTo>
                    <a:lnTo>
                      <a:pt x="8537" y="846"/>
                    </a:lnTo>
                    <a:lnTo>
                      <a:pt x="8780" y="668"/>
                    </a:lnTo>
                    <a:lnTo>
                      <a:pt x="9024" y="490"/>
                    </a:lnTo>
                    <a:lnTo>
                      <a:pt x="9146" y="401"/>
                    </a:lnTo>
                    <a:lnTo>
                      <a:pt x="9512" y="267"/>
                    </a:lnTo>
                    <a:lnTo>
                      <a:pt x="9512" y="134"/>
                    </a:lnTo>
                    <a:lnTo>
                      <a:pt x="9878" y="89"/>
                    </a:lnTo>
                    <a:lnTo>
                      <a:pt x="10000" y="45"/>
                    </a:lnTo>
                    <a:lnTo>
                      <a:pt x="10244" y="0"/>
                    </a:lnTo>
                    <a:lnTo>
                      <a:pt x="10488" y="45"/>
                    </a:lnTo>
                    <a:lnTo>
                      <a:pt x="10732" y="45"/>
                    </a:lnTo>
                    <a:lnTo>
                      <a:pt x="10854" y="89"/>
                    </a:lnTo>
                    <a:lnTo>
                      <a:pt x="11098" y="223"/>
                    </a:lnTo>
                    <a:lnTo>
                      <a:pt x="11341" y="356"/>
                    </a:lnTo>
                    <a:lnTo>
                      <a:pt x="11585" y="535"/>
                    </a:lnTo>
                    <a:lnTo>
                      <a:pt x="11829" y="757"/>
                    </a:lnTo>
                    <a:lnTo>
                      <a:pt x="12073" y="980"/>
                    </a:lnTo>
                    <a:lnTo>
                      <a:pt x="12195" y="1247"/>
                    </a:lnTo>
                    <a:lnTo>
                      <a:pt x="12439" y="1604"/>
                    </a:lnTo>
                    <a:lnTo>
                      <a:pt x="12683" y="1915"/>
                    </a:lnTo>
                    <a:lnTo>
                      <a:pt x="12927" y="2272"/>
                    </a:lnTo>
                    <a:lnTo>
                      <a:pt x="13049" y="2717"/>
                    </a:lnTo>
                    <a:lnTo>
                      <a:pt x="13415" y="3118"/>
                    </a:lnTo>
                    <a:lnTo>
                      <a:pt x="13537" y="3519"/>
                    </a:lnTo>
                    <a:lnTo>
                      <a:pt x="13780" y="3964"/>
                    </a:lnTo>
                    <a:lnTo>
                      <a:pt x="14146" y="4454"/>
                    </a:lnTo>
                    <a:lnTo>
                      <a:pt x="14268" y="4944"/>
                    </a:lnTo>
                    <a:lnTo>
                      <a:pt x="14512" y="5479"/>
                    </a:lnTo>
                    <a:lnTo>
                      <a:pt x="14756" y="5969"/>
                    </a:lnTo>
                    <a:lnTo>
                      <a:pt x="15000" y="6503"/>
                    </a:lnTo>
                    <a:lnTo>
                      <a:pt x="15122" y="7038"/>
                    </a:lnTo>
                    <a:lnTo>
                      <a:pt x="15366" y="7617"/>
                    </a:lnTo>
                    <a:lnTo>
                      <a:pt x="15610" y="8151"/>
                    </a:lnTo>
                    <a:lnTo>
                      <a:pt x="15854" y="8775"/>
                    </a:lnTo>
                    <a:lnTo>
                      <a:pt x="16098" y="9310"/>
                    </a:lnTo>
                    <a:lnTo>
                      <a:pt x="16220" y="9889"/>
                    </a:lnTo>
                    <a:lnTo>
                      <a:pt x="16585" y="10468"/>
                    </a:lnTo>
                    <a:lnTo>
                      <a:pt x="16707" y="11047"/>
                    </a:lnTo>
                    <a:lnTo>
                      <a:pt x="16951" y="11626"/>
                    </a:lnTo>
                    <a:lnTo>
                      <a:pt x="17195" y="12205"/>
                    </a:lnTo>
                    <a:lnTo>
                      <a:pt x="17317" y="12739"/>
                    </a:lnTo>
                    <a:lnTo>
                      <a:pt x="17561" y="13318"/>
                    </a:lnTo>
                    <a:lnTo>
                      <a:pt x="17683" y="13853"/>
                    </a:lnTo>
                    <a:lnTo>
                      <a:pt x="17927" y="14388"/>
                    </a:lnTo>
                    <a:lnTo>
                      <a:pt x="18049" y="14922"/>
                    </a:lnTo>
                    <a:lnTo>
                      <a:pt x="18293" y="15412"/>
                    </a:lnTo>
                    <a:lnTo>
                      <a:pt x="18415" y="15902"/>
                    </a:lnTo>
                    <a:lnTo>
                      <a:pt x="18659" y="16437"/>
                    </a:lnTo>
                    <a:lnTo>
                      <a:pt x="18780" y="16882"/>
                    </a:lnTo>
                    <a:lnTo>
                      <a:pt x="19024" y="17283"/>
                    </a:lnTo>
                    <a:lnTo>
                      <a:pt x="19146" y="17728"/>
                    </a:lnTo>
                    <a:lnTo>
                      <a:pt x="19268" y="18174"/>
                    </a:lnTo>
                    <a:lnTo>
                      <a:pt x="19390" y="18530"/>
                    </a:lnTo>
                    <a:lnTo>
                      <a:pt x="19512" y="18886"/>
                    </a:lnTo>
                    <a:lnTo>
                      <a:pt x="19634" y="19198"/>
                    </a:lnTo>
                    <a:lnTo>
                      <a:pt x="19756" y="19510"/>
                    </a:lnTo>
                    <a:lnTo>
                      <a:pt x="19878" y="19733"/>
                    </a:lnTo>
                    <a:lnTo>
                      <a:pt x="19878" y="19955"/>
                    </a:lnTo>
                  </a:path>
                </a:pathLst>
              </a:cu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69" name="Freeform 236">
                <a:extLst>
                  <a:ext uri="{FF2B5EF4-FFF2-40B4-BE49-F238E27FC236}">
                    <a16:creationId xmlns:a16="http://schemas.microsoft.com/office/drawing/2014/main" id="{A0FB953F-8F1E-417B-A2A6-95E01D2D0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0" y="2213"/>
                <a:ext cx="70" cy="173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229" y="600"/>
                    </a:lnTo>
                    <a:lnTo>
                      <a:pt x="343" y="1293"/>
                    </a:lnTo>
                    <a:lnTo>
                      <a:pt x="571" y="1894"/>
                    </a:lnTo>
                    <a:lnTo>
                      <a:pt x="800" y="2540"/>
                    </a:lnTo>
                    <a:lnTo>
                      <a:pt x="914" y="3141"/>
                    </a:lnTo>
                    <a:lnTo>
                      <a:pt x="1257" y="3741"/>
                    </a:lnTo>
                    <a:lnTo>
                      <a:pt x="1371" y="4342"/>
                    </a:lnTo>
                    <a:lnTo>
                      <a:pt x="1600" y="4942"/>
                    </a:lnTo>
                    <a:lnTo>
                      <a:pt x="1714" y="5543"/>
                    </a:lnTo>
                    <a:lnTo>
                      <a:pt x="2057" y="6189"/>
                    </a:lnTo>
                    <a:lnTo>
                      <a:pt x="2171" y="6744"/>
                    </a:lnTo>
                    <a:lnTo>
                      <a:pt x="2400" y="7298"/>
                    </a:lnTo>
                    <a:lnTo>
                      <a:pt x="2629" y="7898"/>
                    </a:lnTo>
                    <a:lnTo>
                      <a:pt x="2743" y="8453"/>
                    </a:lnTo>
                    <a:lnTo>
                      <a:pt x="2971" y="9007"/>
                    </a:lnTo>
                    <a:lnTo>
                      <a:pt x="3200" y="9607"/>
                    </a:lnTo>
                    <a:lnTo>
                      <a:pt x="3314" y="10162"/>
                    </a:lnTo>
                    <a:lnTo>
                      <a:pt x="3543" y="10670"/>
                    </a:lnTo>
                    <a:lnTo>
                      <a:pt x="3771" y="11224"/>
                    </a:lnTo>
                    <a:lnTo>
                      <a:pt x="4000" y="11732"/>
                    </a:lnTo>
                    <a:lnTo>
                      <a:pt x="4114" y="12194"/>
                    </a:lnTo>
                    <a:lnTo>
                      <a:pt x="4343" y="12702"/>
                    </a:lnTo>
                    <a:lnTo>
                      <a:pt x="4571" y="13210"/>
                    </a:lnTo>
                    <a:lnTo>
                      <a:pt x="4686" y="13672"/>
                    </a:lnTo>
                    <a:lnTo>
                      <a:pt x="5029" y="14134"/>
                    </a:lnTo>
                    <a:lnTo>
                      <a:pt x="5143" y="14550"/>
                    </a:lnTo>
                    <a:lnTo>
                      <a:pt x="5371" y="15058"/>
                    </a:lnTo>
                    <a:lnTo>
                      <a:pt x="5600" y="15427"/>
                    </a:lnTo>
                    <a:lnTo>
                      <a:pt x="5714" y="15843"/>
                    </a:lnTo>
                    <a:lnTo>
                      <a:pt x="6057" y="16212"/>
                    </a:lnTo>
                    <a:lnTo>
                      <a:pt x="6171" y="16628"/>
                    </a:lnTo>
                    <a:lnTo>
                      <a:pt x="6400" y="16952"/>
                    </a:lnTo>
                    <a:lnTo>
                      <a:pt x="6629" y="17321"/>
                    </a:lnTo>
                    <a:lnTo>
                      <a:pt x="6743" y="17598"/>
                    </a:lnTo>
                    <a:lnTo>
                      <a:pt x="6971" y="17921"/>
                    </a:lnTo>
                    <a:lnTo>
                      <a:pt x="7200" y="18152"/>
                    </a:lnTo>
                    <a:lnTo>
                      <a:pt x="7429" y="18476"/>
                    </a:lnTo>
                    <a:lnTo>
                      <a:pt x="7543" y="18707"/>
                    </a:lnTo>
                    <a:lnTo>
                      <a:pt x="7886" y="18938"/>
                    </a:lnTo>
                    <a:lnTo>
                      <a:pt x="8000" y="19169"/>
                    </a:lnTo>
                    <a:lnTo>
                      <a:pt x="8229" y="19353"/>
                    </a:lnTo>
                    <a:lnTo>
                      <a:pt x="8457" y="19492"/>
                    </a:lnTo>
                    <a:lnTo>
                      <a:pt x="8571" y="19630"/>
                    </a:lnTo>
                    <a:lnTo>
                      <a:pt x="8914" y="19723"/>
                    </a:lnTo>
                    <a:lnTo>
                      <a:pt x="9029" y="19861"/>
                    </a:lnTo>
                    <a:lnTo>
                      <a:pt x="9257" y="19908"/>
                    </a:lnTo>
                    <a:lnTo>
                      <a:pt x="9486" y="19954"/>
                    </a:lnTo>
                    <a:lnTo>
                      <a:pt x="9714" y="19954"/>
                    </a:lnTo>
                    <a:lnTo>
                      <a:pt x="9943" y="19954"/>
                    </a:lnTo>
                    <a:lnTo>
                      <a:pt x="10057" y="19908"/>
                    </a:lnTo>
                    <a:lnTo>
                      <a:pt x="10286" y="19861"/>
                    </a:lnTo>
                    <a:lnTo>
                      <a:pt x="10514" y="19723"/>
                    </a:lnTo>
                    <a:lnTo>
                      <a:pt x="10743" y="19538"/>
                    </a:lnTo>
                    <a:lnTo>
                      <a:pt x="10971" y="19353"/>
                    </a:lnTo>
                    <a:lnTo>
                      <a:pt x="11314" y="19122"/>
                    </a:lnTo>
                    <a:lnTo>
                      <a:pt x="11429" y="18845"/>
                    </a:lnTo>
                    <a:lnTo>
                      <a:pt x="11771" y="18522"/>
                    </a:lnTo>
                    <a:lnTo>
                      <a:pt x="12000" y="18245"/>
                    </a:lnTo>
                    <a:lnTo>
                      <a:pt x="12114" y="17921"/>
                    </a:lnTo>
                    <a:lnTo>
                      <a:pt x="12457" y="17506"/>
                    </a:lnTo>
                    <a:lnTo>
                      <a:pt x="12686" y="17136"/>
                    </a:lnTo>
                    <a:lnTo>
                      <a:pt x="12914" y="16721"/>
                    </a:lnTo>
                    <a:lnTo>
                      <a:pt x="13257" y="16259"/>
                    </a:lnTo>
                    <a:lnTo>
                      <a:pt x="13371" y="15797"/>
                    </a:lnTo>
                    <a:lnTo>
                      <a:pt x="13714" y="15381"/>
                    </a:lnTo>
                    <a:lnTo>
                      <a:pt x="13943" y="14873"/>
                    </a:lnTo>
                    <a:lnTo>
                      <a:pt x="14171" y="14365"/>
                    </a:lnTo>
                    <a:lnTo>
                      <a:pt x="14400" y="13811"/>
                    </a:lnTo>
                    <a:lnTo>
                      <a:pt x="14743" y="13303"/>
                    </a:lnTo>
                    <a:lnTo>
                      <a:pt x="14857" y="12794"/>
                    </a:lnTo>
                    <a:lnTo>
                      <a:pt x="15200" y="12194"/>
                    </a:lnTo>
                    <a:lnTo>
                      <a:pt x="15429" y="11640"/>
                    </a:lnTo>
                    <a:lnTo>
                      <a:pt x="15657" y="11085"/>
                    </a:lnTo>
                    <a:lnTo>
                      <a:pt x="15886" y="10531"/>
                    </a:lnTo>
                    <a:lnTo>
                      <a:pt x="16114" y="10023"/>
                    </a:lnTo>
                    <a:lnTo>
                      <a:pt x="16343" y="9469"/>
                    </a:lnTo>
                    <a:lnTo>
                      <a:pt x="16571" y="8961"/>
                    </a:lnTo>
                    <a:lnTo>
                      <a:pt x="16800" y="8406"/>
                    </a:lnTo>
                    <a:lnTo>
                      <a:pt x="17029" y="7806"/>
                    </a:lnTo>
                    <a:lnTo>
                      <a:pt x="17257" y="7298"/>
                    </a:lnTo>
                    <a:lnTo>
                      <a:pt x="17371" y="6744"/>
                    </a:lnTo>
                    <a:lnTo>
                      <a:pt x="17714" y="6236"/>
                    </a:lnTo>
                    <a:lnTo>
                      <a:pt x="17829" y="5727"/>
                    </a:lnTo>
                    <a:lnTo>
                      <a:pt x="18171" y="5219"/>
                    </a:lnTo>
                    <a:lnTo>
                      <a:pt x="18286" y="4758"/>
                    </a:lnTo>
                    <a:lnTo>
                      <a:pt x="18400" y="4249"/>
                    </a:lnTo>
                    <a:lnTo>
                      <a:pt x="18743" y="3880"/>
                    </a:lnTo>
                    <a:lnTo>
                      <a:pt x="18857" y="3372"/>
                    </a:lnTo>
                    <a:lnTo>
                      <a:pt x="19086" y="3002"/>
                    </a:lnTo>
                    <a:lnTo>
                      <a:pt x="19200" y="2587"/>
                    </a:lnTo>
                    <a:lnTo>
                      <a:pt x="19314" y="2263"/>
                    </a:lnTo>
                    <a:lnTo>
                      <a:pt x="19429" y="1894"/>
                    </a:lnTo>
                    <a:lnTo>
                      <a:pt x="19543" y="1617"/>
                    </a:lnTo>
                    <a:lnTo>
                      <a:pt x="19771" y="1339"/>
                    </a:lnTo>
                    <a:lnTo>
                      <a:pt x="19771" y="1062"/>
                    </a:lnTo>
                    <a:lnTo>
                      <a:pt x="19886" y="831"/>
                    </a:lnTo>
                  </a:path>
                </a:pathLst>
              </a:cu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70" name="Freeform 237">
                <a:extLst>
                  <a:ext uri="{FF2B5EF4-FFF2-40B4-BE49-F238E27FC236}">
                    <a16:creationId xmlns:a16="http://schemas.microsoft.com/office/drawing/2014/main" id="{DED55760-D9FC-453D-B731-48810CF02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0" y="2041"/>
                <a:ext cx="66" cy="185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89"/>
                    </a:moveTo>
                    <a:lnTo>
                      <a:pt x="244" y="18482"/>
                    </a:lnTo>
                    <a:lnTo>
                      <a:pt x="488" y="17874"/>
                    </a:lnTo>
                    <a:lnTo>
                      <a:pt x="732" y="17310"/>
                    </a:lnTo>
                    <a:lnTo>
                      <a:pt x="854" y="16659"/>
                    </a:lnTo>
                    <a:lnTo>
                      <a:pt x="1098" y="16052"/>
                    </a:lnTo>
                    <a:lnTo>
                      <a:pt x="1341" y="15488"/>
                    </a:lnTo>
                    <a:lnTo>
                      <a:pt x="1585" y="14881"/>
                    </a:lnTo>
                    <a:lnTo>
                      <a:pt x="1829" y="14273"/>
                    </a:lnTo>
                    <a:lnTo>
                      <a:pt x="1951" y="13709"/>
                    </a:lnTo>
                    <a:lnTo>
                      <a:pt x="2195" y="13145"/>
                    </a:lnTo>
                    <a:lnTo>
                      <a:pt x="2439" y="12581"/>
                    </a:lnTo>
                    <a:lnTo>
                      <a:pt x="2683" y="12017"/>
                    </a:lnTo>
                    <a:lnTo>
                      <a:pt x="2927" y="11453"/>
                    </a:lnTo>
                    <a:lnTo>
                      <a:pt x="3049" y="10889"/>
                    </a:lnTo>
                    <a:lnTo>
                      <a:pt x="3293" y="10325"/>
                    </a:lnTo>
                    <a:lnTo>
                      <a:pt x="3537" y="9805"/>
                    </a:lnTo>
                    <a:lnTo>
                      <a:pt x="3780" y="9284"/>
                    </a:lnTo>
                    <a:lnTo>
                      <a:pt x="4024" y="8720"/>
                    </a:lnTo>
                    <a:lnTo>
                      <a:pt x="4268" y="8200"/>
                    </a:lnTo>
                    <a:lnTo>
                      <a:pt x="4390" y="7722"/>
                    </a:lnTo>
                    <a:lnTo>
                      <a:pt x="4756" y="7245"/>
                    </a:lnTo>
                    <a:lnTo>
                      <a:pt x="4878" y="6768"/>
                    </a:lnTo>
                    <a:lnTo>
                      <a:pt x="5122" y="6334"/>
                    </a:lnTo>
                    <a:lnTo>
                      <a:pt x="5366" y="5900"/>
                    </a:lnTo>
                    <a:lnTo>
                      <a:pt x="5488" y="5466"/>
                    </a:lnTo>
                    <a:lnTo>
                      <a:pt x="5854" y="4989"/>
                    </a:lnTo>
                    <a:lnTo>
                      <a:pt x="5854" y="4555"/>
                    </a:lnTo>
                    <a:lnTo>
                      <a:pt x="6220" y="4165"/>
                    </a:lnTo>
                    <a:lnTo>
                      <a:pt x="6463" y="3774"/>
                    </a:lnTo>
                    <a:lnTo>
                      <a:pt x="6585" y="3427"/>
                    </a:lnTo>
                    <a:lnTo>
                      <a:pt x="6951" y="3037"/>
                    </a:lnTo>
                    <a:lnTo>
                      <a:pt x="7073" y="2690"/>
                    </a:lnTo>
                    <a:lnTo>
                      <a:pt x="7317" y="2430"/>
                    </a:lnTo>
                    <a:lnTo>
                      <a:pt x="7439" y="2082"/>
                    </a:lnTo>
                    <a:lnTo>
                      <a:pt x="7683" y="1822"/>
                    </a:lnTo>
                    <a:lnTo>
                      <a:pt x="7927" y="1562"/>
                    </a:lnTo>
                    <a:lnTo>
                      <a:pt x="8171" y="1302"/>
                    </a:lnTo>
                    <a:lnTo>
                      <a:pt x="8415" y="1041"/>
                    </a:lnTo>
                    <a:lnTo>
                      <a:pt x="8537" y="868"/>
                    </a:lnTo>
                    <a:lnTo>
                      <a:pt x="8780" y="694"/>
                    </a:lnTo>
                    <a:lnTo>
                      <a:pt x="9024" y="521"/>
                    </a:lnTo>
                    <a:lnTo>
                      <a:pt x="9146" y="390"/>
                    </a:lnTo>
                    <a:lnTo>
                      <a:pt x="9512" y="260"/>
                    </a:lnTo>
                    <a:lnTo>
                      <a:pt x="9512" y="130"/>
                    </a:lnTo>
                    <a:lnTo>
                      <a:pt x="9878" y="87"/>
                    </a:lnTo>
                    <a:lnTo>
                      <a:pt x="10000" y="43"/>
                    </a:lnTo>
                    <a:lnTo>
                      <a:pt x="10244" y="0"/>
                    </a:lnTo>
                    <a:lnTo>
                      <a:pt x="10488" y="43"/>
                    </a:lnTo>
                    <a:lnTo>
                      <a:pt x="10732" y="43"/>
                    </a:lnTo>
                    <a:lnTo>
                      <a:pt x="10854" y="87"/>
                    </a:lnTo>
                    <a:lnTo>
                      <a:pt x="11098" y="217"/>
                    </a:lnTo>
                    <a:lnTo>
                      <a:pt x="11341" y="347"/>
                    </a:lnTo>
                    <a:lnTo>
                      <a:pt x="11585" y="521"/>
                    </a:lnTo>
                    <a:lnTo>
                      <a:pt x="11829" y="738"/>
                    </a:lnTo>
                    <a:lnTo>
                      <a:pt x="12073" y="998"/>
                    </a:lnTo>
                    <a:lnTo>
                      <a:pt x="12195" y="1258"/>
                    </a:lnTo>
                    <a:lnTo>
                      <a:pt x="12439" y="1562"/>
                    </a:lnTo>
                    <a:lnTo>
                      <a:pt x="12683" y="1866"/>
                    </a:lnTo>
                    <a:lnTo>
                      <a:pt x="12927" y="2256"/>
                    </a:lnTo>
                    <a:lnTo>
                      <a:pt x="13049" y="2690"/>
                    </a:lnTo>
                    <a:lnTo>
                      <a:pt x="13415" y="3124"/>
                    </a:lnTo>
                    <a:lnTo>
                      <a:pt x="13537" y="3514"/>
                    </a:lnTo>
                    <a:lnTo>
                      <a:pt x="13780" y="3991"/>
                    </a:lnTo>
                    <a:lnTo>
                      <a:pt x="14146" y="4425"/>
                    </a:lnTo>
                    <a:lnTo>
                      <a:pt x="14268" y="4946"/>
                    </a:lnTo>
                    <a:lnTo>
                      <a:pt x="14512" y="5466"/>
                    </a:lnTo>
                    <a:lnTo>
                      <a:pt x="14756" y="5987"/>
                    </a:lnTo>
                    <a:lnTo>
                      <a:pt x="15000" y="6508"/>
                    </a:lnTo>
                    <a:lnTo>
                      <a:pt x="15122" y="7072"/>
                    </a:lnTo>
                    <a:lnTo>
                      <a:pt x="15366" y="7636"/>
                    </a:lnTo>
                    <a:lnTo>
                      <a:pt x="15610" y="8200"/>
                    </a:lnTo>
                    <a:lnTo>
                      <a:pt x="15854" y="8764"/>
                    </a:lnTo>
                    <a:lnTo>
                      <a:pt x="16098" y="9371"/>
                    </a:lnTo>
                    <a:lnTo>
                      <a:pt x="16220" y="9892"/>
                    </a:lnTo>
                    <a:lnTo>
                      <a:pt x="16585" y="10456"/>
                    </a:lnTo>
                    <a:lnTo>
                      <a:pt x="16707" y="11020"/>
                    </a:lnTo>
                    <a:lnTo>
                      <a:pt x="16951" y="11627"/>
                    </a:lnTo>
                    <a:lnTo>
                      <a:pt x="17195" y="12148"/>
                    </a:lnTo>
                    <a:lnTo>
                      <a:pt x="17317" y="12755"/>
                    </a:lnTo>
                    <a:lnTo>
                      <a:pt x="17561" y="13275"/>
                    </a:lnTo>
                    <a:lnTo>
                      <a:pt x="17683" y="13883"/>
                    </a:lnTo>
                    <a:lnTo>
                      <a:pt x="17927" y="14403"/>
                    </a:lnTo>
                    <a:lnTo>
                      <a:pt x="18049" y="14967"/>
                    </a:lnTo>
                    <a:lnTo>
                      <a:pt x="18293" y="15445"/>
                    </a:lnTo>
                    <a:lnTo>
                      <a:pt x="18415" y="15922"/>
                    </a:lnTo>
                    <a:lnTo>
                      <a:pt x="18659" y="16443"/>
                    </a:lnTo>
                    <a:lnTo>
                      <a:pt x="18780" y="16876"/>
                    </a:lnTo>
                    <a:lnTo>
                      <a:pt x="19024" y="17310"/>
                    </a:lnTo>
                    <a:lnTo>
                      <a:pt x="19146" y="17744"/>
                    </a:lnTo>
                    <a:lnTo>
                      <a:pt x="19268" y="18134"/>
                    </a:lnTo>
                    <a:lnTo>
                      <a:pt x="19390" y="18525"/>
                    </a:lnTo>
                    <a:lnTo>
                      <a:pt x="19512" y="18915"/>
                    </a:lnTo>
                    <a:lnTo>
                      <a:pt x="19634" y="19176"/>
                    </a:lnTo>
                    <a:lnTo>
                      <a:pt x="19756" y="19479"/>
                    </a:lnTo>
                    <a:lnTo>
                      <a:pt x="19878" y="19740"/>
                    </a:lnTo>
                    <a:lnTo>
                      <a:pt x="19878" y="19957"/>
                    </a:lnTo>
                  </a:path>
                </a:pathLst>
              </a:cu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71" name="Freeform 238">
                <a:extLst>
                  <a:ext uri="{FF2B5EF4-FFF2-40B4-BE49-F238E27FC236}">
                    <a16:creationId xmlns:a16="http://schemas.microsoft.com/office/drawing/2014/main" id="{67714C6F-D0A7-46A8-B1F9-49EC7B0E5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13"/>
                <a:ext cx="70" cy="178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229" y="629"/>
                    </a:lnTo>
                    <a:lnTo>
                      <a:pt x="343" y="1258"/>
                    </a:lnTo>
                    <a:lnTo>
                      <a:pt x="571" y="1888"/>
                    </a:lnTo>
                    <a:lnTo>
                      <a:pt x="800" y="2517"/>
                    </a:lnTo>
                    <a:lnTo>
                      <a:pt x="914" y="3101"/>
                    </a:lnTo>
                    <a:lnTo>
                      <a:pt x="1257" y="3730"/>
                    </a:lnTo>
                    <a:lnTo>
                      <a:pt x="1371" y="4315"/>
                    </a:lnTo>
                    <a:lnTo>
                      <a:pt x="1600" y="4944"/>
                    </a:lnTo>
                    <a:lnTo>
                      <a:pt x="1714" y="5573"/>
                    </a:lnTo>
                    <a:lnTo>
                      <a:pt x="2057" y="6112"/>
                    </a:lnTo>
                    <a:lnTo>
                      <a:pt x="2171" y="6742"/>
                    </a:lnTo>
                    <a:lnTo>
                      <a:pt x="2400" y="7326"/>
                    </a:lnTo>
                    <a:lnTo>
                      <a:pt x="2629" y="7910"/>
                    </a:lnTo>
                    <a:lnTo>
                      <a:pt x="2743" y="8494"/>
                    </a:lnTo>
                    <a:lnTo>
                      <a:pt x="2971" y="8989"/>
                    </a:lnTo>
                    <a:lnTo>
                      <a:pt x="3200" y="9618"/>
                    </a:lnTo>
                    <a:lnTo>
                      <a:pt x="3314" y="10157"/>
                    </a:lnTo>
                    <a:lnTo>
                      <a:pt x="3543" y="10652"/>
                    </a:lnTo>
                    <a:lnTo>
                      <a:pt x="3771" y="11191"/>
                    </a:lnTo>
                    <a:lnTo>
                      <a:pt x="4000" y="11685"/>
                    </a:lnTo>
                    <a:lnTo>
                      <a:pt x="4114" y="12180"/>
                    </a:lnTo>
                    <a:lnTo>
                      <a:pt x="4343" y="12719"/>
                    </a:lnTo>
                    <a:lnTo>
                      <a:pt x="4571" y="13213"/>
                    </a:lnTo>
                    <a:lnTo>
                      <a:pt x="4686" y="13708"/>
                    </a:lnTo>
                    <a:lnTo>
                      <a:pt x="5029" y="14112"/>
                    </a:lnTo>
                    <a:lnTo>
                      <a:pt x="5143" y="14562"/>
                    </a:lnTo>
                    <a:lnTo>
                      <a:pt x="5371" y="15011"/>
                    </a:lnTo>
                    <a:lnTo>
                      <a:pt x="5600" y="15461"/>
                    </a:lnTo>
                    <a:lnTo>
                      <a:pt x="5714" y="15865"/>
                    </a:lnTo>
                    <a:lnTo>
                      <a:pt x="6057" y="16225"/>
                    </a:lnTo>
                    <a:lnTo>
                      <a:pt x="6171" y="16584"/>
                    </a:lnTo>
                    <a:lnTo>
                      <a:pt x="6400" y="16944"/>
                    </a:lnTo>
                    <a:lnTo>
                      <a:pt x="6629" y="17258"/>
                    </a:lnTo>
                    <a:lnTo>
                      <a:pt x="6743" y="17618"/>
                    </a:lnTo>
                    <a:lnTo>
                      <a:pt x="6971" y="17888"/>
                    </a:lnTo>
                    <a:lnTo>
                      <a:pt x="7200" y="18157"/>
                    </a:lnTo>
                    <a:lnTo>
                      <a:pt x="7429" y="18472"/>
                    </a:lnTo>
                    <a:lnTo>
                      <a:pt x="7543" y="18742"/>
                    </a:lnTo>
                    <a:lnTo>
                      <a:pt x="7886" y="18966"/>
                    </a:lnTo>
                    <a:lnTo>
                      <a:pt x="8000" y="19146"/>
                    </a:lnTo>
                    <a:lnTo>
                      <a:pt x="8229" y="19326"/>
                    </a:lnTo>
                    <a:lnTo>
                      <a:pt x="8457" y="19461"/>
                    </a:lnTo>
                    <a:lnTo>
                      <a:pt x="8571" y="19640"/>
                    </a:lnTo>
                    <a:lnTo>
                      <a:pt x="8914" y="19730"/>
                    </a:lnTo>
                    <a:lnTo>
                      <a:pt x="9029" y="19865"/>
                    </a:lnTo>
                    <a:lnTo>
                      <a:pt x="9257" y="19910"/>
                    </a:lnTo>
                    <a:lnTo>
                      <a:pt x="9486" y="19955"/>
                    </a:lnTo>
                    <a:lnTo>
                      <a:pt x="9714" y="19955"/>
                    </a:lnTo>
                    <a:lnTo>
                      <a:pt x="9943" y="19955"/>
                    </a:lnTo>
                    <a:lnTo>
                      <a:pt x="10057" y="19910"/>
                    </a:lnTo>
                    <a:lnTo>
                      <a:pt x="10286" y="19865"/>
                    </a:lnTo>
                    <a:lnTo>
                      <a:pt x="10514" y="19730"/>
                    </a:lnTo>
                    <a:lnTo>
                      <a:pt x="10743" y="19551"/>
                    </a:lnTo>
                    <a:lnTo>
                      <a:pt x="10971" y="19326"/>
                    </a:lnTo>
                    <a:lnTo>
                      <a:pt x="11314" y="19101"/>
                    </a:lnTo>
                    <a:lnTo>
                      <a:pt x="11429" y="18876"/>
                    </a:lnTo>
                    <a:lnTo>
                      <a:pt x="11771" y="18562"/>
                    </a:lnTo>
                    <a:lnTo>
                      <a:pt x="12000" y="18247"/>
                    </a:lnTo>
                    <a:lnTo>
                      <a:pt x="12114" y="17888"/>
                    </a:lnTo>
                    <a:lnTo>
                      <a:pt x="12457" y="17483"/>
                    </a:lnTo>
                    <a:lnTo>
                      <a:pt x="12686" y="17169"/>
                    </a:lnTo>
                    <a:lnTo>
                      <a:pt x="12914" y="16719"/>
                    </a:lnTo>
                    <a:lnTo>
                      <a:pt x="13257" y="16270"/>
                    </a:lnTo>
                    <a:lnTo>
                      <a:pt x="13371" y="15820"/>
                    </a:lnTo>
                    <a:lnTo>
                      <a:pt x="13714" y="15371"/>
                    </a:lnTo>
                    <a:lnTo>
                      <a:pt x="13943" y="14876"/>
                    </a:lnTo>
                    <a:lnTo>
                      <a:pt x="14171" y="14337"/>
                    </a:lnTo>
                    <a:lnTo>
                      <a:pt x="14400" y="13843"/>
                    </a:lnTo>
                    <a:lnTo>
                      <a:pt x="14743" y="13303"/>
                    </a:lnTo>
                    <a:lnTo>
                      <a:pt x="14857" y="12809"/>
                    </a:lnTo>
                    <a:lnTo>
                      <a:pt x="15200" y="12180"/>
                    </a:lnTo>
                    <a:lnTo>
                      <a:pt x="15429" y="11685"/>
                    </a:lnTo>
                    <a:lnTo>
                      <a:pt x="15657" y="11101"/>
                    </a:lnTo>
                    <a:lnTo>
                      <a:pt x="15886" y="10562"/>
                    </a:lnTo>
                    <a:lnTo>
                      <a:pt x="16114" y="10022"/>
                    </a:lnTo>
                    <a:lnTo>
                      <a:pt x="16343" y="9483"/>
                    </a:lnTo>
                    <a:lnTo>
                      <a:pt x="16571" y="8899"/>
                    </a:lnTo>
                    <a:lnTo>
                      <a:pt x="16800" y="8360"/>
                    </a:lnTo>
                    <a:lnTo>
                      <a:pt x="17029" y="7820"/>
                    </a:lnTo>
                    <a:lnTo>
                      <a:pt x="17257" y="7281"/>
                    </a:lnTo>
                    <a:lnTo>
                      <a:pt x="17371" y="6787"/>
                    </a:lnTo>
                    <a:lnTo>
                      <a:pt x="17714" y="6247"/>
                    </a:lnTo>
                    <a:lnTo>
                      <a:pt x="17829" y="5708"/>
                    </a:lnTo>
                    <a:lnTo>
                      <a:pt x="18171" y="5213"/>
                    </a:lnTo>
                    <a:lnTo>
                      <a:pt x="18286" y="4764"/>
                    </a:lnTo>
                    <a:lnTo>
                      <a:pt x="18400" y="4270"/>
                    </a:lnTo>
                    <a:lnTo>
                      <a:pt x="18743" y="3865"/>
                    </a:lnTo>
                    <a:lnTo>
                      <a:pt x="18857" y="3416"/>
                    </a:lnTo>
                    <a:lnTo>
                      <a:pt x="19086" y="3011"/>
                    </a:lnTo>
                    <a:lnTo>
                      <a:pt x="19200" y="2607"/>
                    </a:lnTo>
                    <a:lnTo>
                      <a:pt x="19314" y="2247"/>
                    </a:lnTo>
                    <a:lnTo>
                      <a:pt x="19429" y="1933"/>
                    </a:lnTo>
                    <a:lnTo>
                      <a:pt x="19543" y="1618"/>
                    </a:lnTo>
                    <a:lnTo>
                      <a:pt x="19771" y="1348"/>
                    </a:lnTo>
                    <a:lnTo>
                      <a:pt x="19771" y="1034"/>
                    </a:lnTo>
                    <a:lnTo>
                      <a:pt x="19886" y="854"/>
                    </a:lnTo>
                  </a:path>
                </a:pathLst>
              </a:cu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72" name="Freeform 239">
                <a:extLst>
                  <a:ext uri="{FF2B5EF4-FFF2-40B4-BE49-F238E27FC236}">
                    <a16:creationId xmlns:a16="http://schemas.microsoft.com/office/drawing/2014/main" id="{4BDAC42A-720A-4F77-8F26-C81D26BDE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8" y="2045"/>
                <a:ext cx="65" cy="18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65"/>
                    </a:moveTo>
                    <a:lnTo>
                      <a:pt x="244" y="18486"/>
                    </a:lnTo>
                    <a:lnTo>
                      <a:pt x="488" y="17906"/>
                    </a:lnTo>
                    <a:lnTo>
                      <a:pt x="732" y="17283"/>
                    </a:lnTo>
                    <a:lnTo>
                      <a:pt x="854" y="16704"/>
                    </a:lnTo>
                    <a:lnTo>
                      <a:pt x="1098" y="16080"/>
                    </a:lnTo>
                    <a:lnTo>
                      <a:pt x="1341" y="15501"/>
                    </a:lnTo>
                    <a:lnTo>
                      <a:pt x="1585" y="14878"/>
                    </a:lnTo>
                    <a:lnTo>
                      <a:pt x="1829" y="14298"/>
                    </a:lnTo>
                    <a:lnTo>
                      <a:pt x="1951" y="13719"/>
                    </a:lnTo>
                    <a:lnTo>
                      <a:pt x="2195" y="13140"/>
                    </a:lnTo>
                    <a:lnTo>
                      <a:pt x="2439" y="12606"/>
                    </a:lnTo>
                    <a:lnTo>
                      <a:pt x="2683" y="12027"/>
                    </a:lnTo>
                    <a:lnTo>
                      <a:pt x="2927" y="11448"/>
                    </a:lnTo>
                    <a:lnTo>
                      <a:pt x="3049" y="10869"/>
                    </a:lnTo>
                    <a:lnTo>
                      <a:pt x="3293" y="10334"/>
                    </a:lnTo>
                    <a:lnTo>
                      <a:pt x="3537" y="9844"/>
                    </a:lnTo>
                    <a:lnTo>
                      <a:pt x="3780" y="9310"/>
                    </a:lnTo>
                    <a:lnTo>
                      <a:pt x="4024" y="8775"/>
                    </a:lnTo>
                    <a:lnTo>
                      <a:pt x="4268" y="8241"/>
                    </a:lnTo>
                    <a:lnTo>
                      <a:pt x="4390" y="7751"/>
                    </a:lnTo>
                    <a:lnTo>
                      <a:pt x="4756" y="7261"/>
                    </a:lnTo>
                    <a:lnTo>
                      <a:pt x="4878" y="6815"/>
                    </a:lnTo>
                    <a:lnTo>
                      <a:pt x="5122" y="6325"/>
                    </a:lnTo>
                    <a:lnTo>
                      <a:pt x="5366" y="5880"/>
                    </a:lnTo>
                    <a:lnTo>
                      <a:pt x="5488" y="5434"/>
                    </a:lnTo>
                    <a:lnTo>
                      <a:pt x="5854" y="4989"/>
                    </a:lnTo>
                    <a:lnTo>
                      <a:pt x="5854" y="4588"/>
                    </a:lnTo>
                    <a:lnTo>
                      <a:pt x="6220" y="4143"/>
                    </a:lnTo>
                    <a:lnTo>
                      <a:pt x="6463" y="3786"/>
                    </a:lnTo>
                    <a:lnTo>
                      <a:pt x="6585" y="3430"/>
                    </a:lnTo>
                    <a:lnTo>
                      <a:pt x="6951" y="3029"/>
                    </a:lnTo>
                    <a:lnTo>
                      <a:pt x="7073" y="2717"/>
                    </a:lnTo>
                    <a:lnTo>
                      <a:pt x="7317" y="2450"/>
                    </a:lnTo>
                    <a:lnTo>
                      <a:pt x="7439" y="2094"/>
                    </a:lnTo>
                    <a:lnTo>
                      <a:pt x="7683" y="1826"/>
                    </a:lnTo>
                    <a:lnTo>
                      <a:pt x="7927" y="1604"/>
                    </a:lnTo>
                    <a:lnTo>
                      <a:pt x="8171" y="1292"/>
                    </a:lnTo>
                    <a:lnTo>
                      <a:pt x="8415" y="1069"/>
                    </a:lnTo>
                    <a:lnTo>
                      <a:pt x="8537" y="846"/>
                    </a:lnTo>
                    <a:lnTo>
                      <a:pt x="8780" y="668"/>
                    </a:lnTo>
                    <a:lnTo>
                      <a:pt x="9024" y="490"/>
                    </a:lnTo>
                    <a:lnTo>
                      <a:pt x="9146" y="401"/>
                    </a:lnTo>
                    <a:lnTo>
                      <a:pt x="9512" y="267"/>
                    </a:lnTo>
                    <a:lnTo>
                      <a:pt x="9512" y="134"/>
                    </a:lnTo>
                    <a:lnTo>
                      <a:pt x="9878" y="89"/>
                    </a:lnTo>
                    <a:lnTo>
                      <a:pt x="10000" y="45"/>
                    </a:lnTo>
                    <a:lnTo>
                      <a:pt x="10244" y="0"/>
                    </a:lnTo>
                    <a:lnTo>
                      <a:pt x="10488" y="45"/>
                    </a:lnTo>
                    <a:lnTo>
                      <a:pt x="10732" y="45"/>
                    </a:lnTo>
                    <a:lnTo>
                      <a:pt x="10854" y="89"/>
                    </a:lnTo>
                    <a:lnTo>
                      <a:pt x="11098" y="223"/>
                    </a:lnTo>
                    <a:lnTo>
                      <a:pt x="11341" y="356"/>
                    </a:lnTo>
                    <a:lnTo>
                      <a:pt x="11585" y="535"/>
                    </a:lnTo>
                    <a:lnTo>
                      <a:pt x="11829" y="757"/>
                    </a:lnTo>
                    <a:lnTo>
                      <a:pt x="12073" y="980"/>
                    </a:lnTo>
                    <a:lnTo>
                      <a:pt x="12195" y="1247"/>
                    </a:lnTo>
                    <a:lnTo>
                      <a:pt x="12439" y="1604"/>
                    </a:lnTo>
                    <a:lnTo>
                      <a:pt x="12683" y="1915"/>
                    </a:lnTo>
                    <a:lnTo>
                      <a:pt x="12927" y="2272"/>
                    </a:lnTo>
                    <a:lnTo>
                      <a:pt x="13049" y="2717"/>
                    </a:lnTo>
                    <a:lnTo>
                      <a:pt x="13415" y="3118"/>
                    </a:lnTo>
                    <a:lnTo>
                      <a:pt x="13537" y="3519"/>
                    </a:lnTo>
                    <a:lnTo>
                      <a:pt x="13780" y="3964"/>
                    </a:lnTo>
                    <a:lnTo>
                      <a:pt x="14146" y="4454"/>
                    </a:lnTo>
                    <a:lnTo>
                      <a:pt x="14268" y="4944"/>
                    </a:lnTo>
                    <a:lnTo>
                      <a:pt x="14512" y="5479"/>
                    </a:lnTo>
                    <a:lnTo>
                      <a:pt x="14756" y="5969"/>
                    </a:lnTo>
                    <a:lnTo>
                      <a:pt x="15000" y="6503"/>
                    </a:lnTo>
                    <a:lnTo>
                      <a:pt x="15122" y="7038"/>
                    </a:lnTo>
                    <a:lnTo>
                      <a:pt x="15366" y="7617"/>
                    </a:lnTo>
                    <a:lnTo>
                      <a:pt x="15610" y="8151"/>
                    </a:lnTo>
                    <a:lnTo>
                      <a:pt x="15854" y="8775"/>
                    </a:lnTo>
                    <a:lnTo>
                      <a:pt x="16098" y="9310"/>
                    </a:lnTo>
                    <a:lnTo>
                      <a:pt x="16220" y="9889"/>
                    </a:lnTo>
                    <a:lnTo>
                      <a:pt x="16585" y="10468"/>
                    </a:lnTo>
                    <a:lnTo>
                      <a:pt x="16707" y="11047"/>
                    </a:lnTo>
                    <a:lnTo>
                      <a:pt x="16951" y="11626"/>
                    </a:lnTo>
                    <a:lnTo>
                      <a:pt x="17195" y="12205"/>
                    </a:lnTo>
                    <a:lnTo>
                      <a:pt x="17317" y="12739"/>
                    </a:lnTo>
                    <a:lnTo>
                      <a:pt x="17561" y="13318"/>
                    </a:lnTo>
                    <a:lnTo>
                      <a:pt x="17683" y="13853"/>
                    </a:lnTo>
                    <a:lnTo>
                      <a:pt x="17927" y="14388"/>
                    </a:lnTo>
                    <a:lnTo>
                      <a:pt x="18049" y="14922"/>
                    </a:lnTo>
                    <a:lnTo>
                      <a:pt x="18293" y="15412"/>
                    </a:lnTo>
                    <a:lnTo>
                      <a:pt x="18415" y="15902"/>
                    </a:lnTo>
                    <a:lnTo>
                      <a:pt x="18659" y="16437"/>
                    </a:lnTo>
                    <a:lnTo>
                      <a:pt x="18780" y="16882"/>
                    </a:lnTo>
                    <a:lnTo>
                      <a:pt x="19024" y="17283"/>
                    </a:lnTo>
                    <a:lnTo>
                      <a:pt x="19146" y="17728"/>
                    </a:lnTo>
                    <a:lnTo>
                      <a:pt x="19268" y="18174"/>
                    </a:lnTo>
                    <a:lnTo>
                      <a:pt x="19390" y="18530"/>
                    </a:lnTo>
                    <a:lnTo>
                      <a:pt x="19512" y="18886"/>
                    </a:lnTo>
                    <a:lnTo>
                      <a:pt x="19634" y="19198"/>
                    </a:lnTo>
                    <a:lnTo>
                      <a:pt x="19756" y="19510"/>
                    </a:lnTo>
                    <a:lnTo>
                      <a:pt x="19878" y="19733"/>
                    </a:lnTo>
                    <a:lnTo>
                      <a:pt x="19878" y="19955"/>
                    </a:lnTo>
                  </a:path>
                </a:pathLst>
              </a:cu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73" name="Freeform 240">
                <a:extLst>
                  <a:ext uri="{FF2B5EF4-FFF2-40B4-BE49-F238E27FC236}">
                    <a16:creationId xmlns:a16="http://schemas.microsoft.com/office/drawing/2014/main" id="{2BA65117-FF47-43EB-B57D-6C3165A76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205"/>
                <a:ext cx="70" cy="174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229" y="600"/>
                    </a:lnTo>
                    <a:lnTo>
                      <a:pt x="343" y="1293"/>
                    </a:lnTo>
                    <a:lnTo>
                      <a:pt x="571" y="1894"/>
                    </a:lnTo>
                    <a:lnTo>
                      <a:pt x="800" y="2540"/>
                    </a:lnTo>
                    <a:lnTo>
                      <a:pt x="914" y="3141"/>
                    </a:lnTo>
                    <a:lnTo>
                      <a:pt x="1257" y="3741"/>
                    </a:lnTo>
                    <a:lnTo>
                      <a:pt x="1371" y="4342"/>
                    </a:lnTo>
                    <a:lnTo>
                      <a:pt x="1600" y="4942"/>
                    </a:lnTo>
                    <a:lnTo>
                      <a:pt x="1714" y="5543"/>
                    </a:lnTo>
                    <a:lnTo>
                      <a:pt x="2057" y="6189"/>
                    </a:lnTo>
                    <a:lnTo>
                      <a:pt x="2171" y="6744"/>
                    </a:lnTo>
                    <a:lnTo>
                      <a:pt x="2400" y="7298"/>
                    </a:lnTo>
                    <a:lnTo>
                      <a:pt x="2629" y="7898"/>
                    </a:lnTo>
                    <a:lnTo>
                      <a:pt x="2743" y="8453"/>
                    </a:lnTo>
                    <a:lnTo>
                      <a:pt x="2971" y="9007"/>
                    </a:lnTo>
                    <a:lnTo>
                      <a:pt x="3200" y="9607"/>
                    </a:lnTo>
                    <a:lnTo>
                      <a:pt x="3314" y="10162"/>
                    </a:lnTo>
                    <a:lnTo>
                      <a:pt x="3543" y="10670"/>
                    </a:lnTo>
                    <a:lnTo>
                      <a:pt x="3771" y="11224"/>
                    </a:lnTo>
                    <a:lnTo>
                      <a:pt x="4000" y="11732"/>
                    </a:lnTo>
                    <a:lnTo>
                      <a:pt x="4114" y="12194"/>
                    </a:lnTo>
                    <a:lnTo>
                      <a:pt x="4343" y="12702"/>
                    </a:lnTo>
                    <a:lnTo>
                      <a:pt x="4571" y="13210"/>
                    </a:lnTo>
                    <a:lnTo>
                      <a:pt x="4686" y="13672"/>
                    </a:lnTo>
                    <a:lnTo>
                      <a:pt x="5029" y="14134"/>
                    </a:lnTo>
                    <a:lnTo>
                      <a:pt x="5143" y="14550"/>
                    </a:lnTo>
                    <a:lnTo>
                      <a:pt x="5371" y="15058"/>
                    </a:lnTo>
                    <a:lnTo>
                      <a:pt x="5600" y="15427"/>
                    </a:lnTo>
                    <a:lnTo>
                      <a:pt x="5714" y="15843"/>
                    </a:lnTo>
                    <a:lnTo>
                      <a:pt x="6057" y="16212"/>
                    </a:lnTo>
                    <a:lnTo>
                      <a:pt x="6171" y="16628"/>
                    </a:lnTo>
                    <a:lnTo>
                      <a:pt x="6400" y="16952"/>
                    </a:lnTo>
                    <a:lnTo>
                      <a:pt x="6629" y="17321"/>
                    </a:lnTo>
                    <a:lnTo>
                      <a:pt x="6743" y="17598"/>
                    </a:lnTo>
                    <a:lnTo>
                      <a:pt x="6971" y="17921"/>
                    </a:lnTo>
                    <a:lnTo>
                      <a:pt x="7200" y="18152"/>
                    </a:lnTo>
                    <a:lnTo>
                      <a:pt x="7429" y="18476"/>
                    </a:lnTo>
                    <a:lnTo>
                      <a:pt x="7543" y="18707"/>
                    </a:lnTo>
                    <a:lnTo>
                      <a:pt x="7886" y="18938"/>
                    </a:lnTo>
                    <a:lnTo>
                      <a:pt x="8000" y="19169"/>
                    </a:lnTo>
                    <a:lnTo>
                      <a:pt x="8229" y="19353"/>
                    </a:lnTo>
                    <a:lnTo>
                      <a:pt x="8457" y="19492"/>
                    </a:lnTo>
                    <a:lnTo>
                      <a:pt x="8571" y="19630"/>
                    </a:lnTo>
                    <a:lnTo>
                      <a:pt x="8914" y="19723"/>
                    </a:lnTo>
                    <a:lnTo>
                      <a:pt x="9029" y="19861"/>
                    </a:lnTo>
                    <a:lnTo>
                      <a:pt x="9257" y="19908"/>
                    </a:lnTo>
                    <a:lnTo>
                      <a:pt x="9486" y="19954"/>
                    </a:lnTo>
                    <a:lnTo>
                      <a:pt x="9714" y="19954"/>
                    </a:lnTo>
                    <a:lnTo>
                      <a:pt x="9943" y="19954"/>
                    </a:lnTo>
                    <a:lnTo>
                      <a:pt x="10057" y="19908"/>
                    </a:lnTo>
                    <a:lnTo>
                      <a:pt x="10286" y="19861"/>
                    </a:lnTo>
                    <a:lnTo>
                      <a:pt x="10514" y="19723"/>
                    </a:lnTo>
                    <a:lnTo>
                      <a:pt x="10743" y="19538"/>
                    </a:lnTo>
                    <a:lnTo>
                      <a:pt x="10971" y="19353"/>
                    </a:lnTo>
                    <a:lnTo>
                      <a:pt x="11314" y="19122"/>
                    </a:lnTo>
                    <a:lnTo>
                      <a:pt x="11429" y="18845"/>
                    </a:lnTo>
                    <a:lnTo>
                      <a:pt x="11771" y="18522"/>
                    </a:lnTo>
                    <a:lnTo>
                      <a:pt x="12000" y="18245"/>
                    </a:lnTo>
                    <a:lnTo>
                      <a:pt x="12114" y="17921"/>
                    </a:lnTo>
                    <a:lnTo>
                      <a:pt x="12457" y="17506"/>
                    </a:lnTo>
                    <a:lnTo>
                      <a:pt x="12686" y="17136"/>
                    </a:lnTo>
                    <a:lnTo>
                      <a:pt x="12914" y="16721"/>
                    </a:lnTo>
                    <a:lnTo>
                      <a:pt x="13257" y="16259"/>
                    </a:lnTo>
                    <a:lnTo>
                      <a:pt x="13371" y="15797"/>
                    </a:lnTo>
                    <a:lnTo>
                      <a:pt x="13714" y="15381"/>
                    </a:lnTo>
                    <a:lnTo>
                      <a:pt x="13943" y="14873"/>
                    </a:lnTo>
                    <a:lnTo>
                      <a:pt x="14171" y="14365"/>
                    </a:lnTo>
                    <a:lnTo>
                      <a:pt x="14400" y="13811"/>
                    </a:lnTo>
                    <a:lnTo>
                      <a:pt x="14743" y="13303"/>
                    </a:lnTo>
                    <a:lnTo>
                      <a:pt x="14857" y="12794"/>
                    </a:lnTo>
                    <a:lnTo>
                      <a:pt x="15200" y="12194"/>
                    </a:lnTo>
                    <a:lnTo>
                      <a:pt x="15429" y="11640"/>
                    </a:lnTo>
                    <a:lnTo>
                      <a:pt x="15657" y="11085"/>
                    </a:lnTo>
                    <a:lnTo>
                      <a:pt x="15886" y="10531"/>
                    </a:lnTo>
                    <a:lnTo>
                      <a:pt x="16114" y="10023"/>
                    </a:lnTo>
                    <a:lnTo>
                      <a:pt x="16343" y="9469"/>
                    </a:lnTo>
                    <a:lnTo>
                      <a:pt x="16571" y="8961"/>
                    </a:lnTo>
                    <a:lnTo>
                      <a:pt x="16800" y="8406"/>
                    </a:lnTo>
                    <a:lnTo>
                      <a:pt x="17029" y="7806"/>
                    </a:lnTo>
                    <a:lnTo>
                      <a:pt x="17257" y="7298"/>
                    </a:lnTo>
                    <a:lnTo>
                      <a:pt x="17371" y="6744"/>
                    </a:lnTo>
                    <a:lnTo>
                      <a:pt x="17714" y="6236"/>
                    </a:lnTo>
                    <a:lnTo>
                      <a:pt x="17829" y="5727"/>
                    </a:lnTo>
                    <a:lnTo>
                      <a:pt x="18171" y="5219"/>
                    </a:lnTo>
                    <a:lnTo>
                      <a:pt x="18286" y="4758"/>
                    </a:lnTo>
                    <a:lnTo>
                      <a:pt x="18400" y="4249"/>
                    </a:lnTo>
                    <a:lnTo>
                      <a:pt x="18743" y="3880"/>
                    </a:lnTo>
                    <a:lnTo>
                      <a:pt x="18857" y="3372"/>
                    </a:lnTo>
                    <a:lnTo>
                      <a:pt x="19086" y="3002"/>
                    </a:lnTo>
                    <a:lnTo>
                      <a:pt x="19200" y="2587"/>
                    </a:lnTo>
                    <a:lnTo>
                      <a:pt x="19314" y="2263"/>
                    </a:lnTo>
                    <a:lnTo>
                      <a:pt x="19429" y="1894"/>
                    </a:lnTo>
                    <a:lnTo>
                      <a:pt x="19543" y="1617"/>
                    </a:lnTo>
                    <a:lnTo>
                      <a:pt x="19771" y="1339"/>
                    </a:lnTo>
                    <a:lnTo>
                      <a:pt x="19771" y="1062"/>
                    </a:lnTo>
                    <a:lnTo>
                      <a:pt x="19886" y="831"/>
                    </a:lnTo>
                  </a:path>
                </a:pathLst>
              </a:cu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74" name="Freeform 241">
                <a:extLst>
                  <a:ext uri="{FF2B5EF4-FFF2-40B4-BE49-F238E27FC236}">
                    <a16:creationId xmlns:a16="http://schemas.microsoft.com/office/drawing/2014/main" id="{E8BAB9B3-077C-4BAD-B5DD-D93BBA1A8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2" y="2037"/>
                <a:ext cx="66" cy="184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89"/>
                    </a:moveTo>
                    <a:lnTo>
                      <a:pt x="244" y="18482"/>
                    </a:lnTo>
                    <a:lnTo>
                      <a:pt x="488" y="17874"/>
                    </a:lnTo>
                    <a:lnTo>
                      <a:pt x="732" y="17310"/>
                    </a:lnTo>
                    <a:lnTo>
                      <a:pt x="854" y="16659"/>
                    </a:lnTo>
                    <a:lnTo>
                      <a:pt x="1098" y="16052"/>
                    </a:lnTo>
                    <a:lnTo>
                      <a:pt x="1341" y="15488"/>
                    </a:lnTo>
                    <a:lnTo>
                      <a:pt x="1585" y="14881"/>
                    </a:lnTo>
                    <a:lnTo>
                      <a:pt x="1829" y="14273"/>
                    </a:lnTo>
                    <a:lnTo>
                      <a:pt x="1951" y="13709"/>
                    </a:lnTo>
                    <a:lnTo>
                      <a:pt x="2195" y="13145"/>
                    </a:lnTo>
                    <a:lnTo>
                      <a:pt x="2439" y="12581"/>
                    </a:lnTo>
                    <a:lnTo>
                      <a:pt x="2683" y="12017"/>
                    </a:lnTo>
                    <a:lnTo>
                      <a:pt x="2927" y="11453"/>
                    </a:lnTo>
                    <a:lnTo>
                      <a:pt x="3049" y="10889"/>
                    </a:lnTo>
                    <a:lnTo>
                      <a:pt x="3293" y="10325"/>
                    </a:lnTo>
                    <a:lnTo>
                      <a:pt x="3537" y="9805"/>
                    </a:lnTo>
                    <a:lnTo>
                      <a:pt x="3780" y="9284"/>
                    </a:lnTo>
                    <a:lnTo>
                      <a:pt x="4024" y="8720"/>
                    </a:lnTo>
                    <a:lnTo>
                      <a:pt x="4268" y="8200"/>
                    </a:lnTo>
                    <a:lnTo>
                      <a:pt x="4390" y="7722"/>
                    </a:lnTo>
                    <a:lnTo>
                      <a:pt x="4756" y="7245"/>
                    </a:lnTo>
                    <a:lnTo>
                      <a:pt x="4878" y="6768"/>
                    </a:lnTo>
                    <a:lnTo>
                      <a:pt x="5122" y="6334"/>
                    </a:lnTo>
                    <a:lnTo>
                      <a:pt x="5366" y="5900"/>
                    </a:lnTo>
                    <a:lnTo>
                      <a:pt x="5488" y="5466"/>
                    </a:lnTo>
                    <a:lnTo>
                      <a:pt x="5854" y="4989"/>
                    </a:lnTo>
                    <a:lnTo>
                      <a:pt x="5854" y="4555"/>
                    </a:lnTo>
                    <a:lnTo>
                      <a:pt x="6220" y="4165"/>
                    </a:lnTo>
                    <a:lnTo>
                      <a:pt x="6463" y="3774"/>
                    </a:lnTo>
                    <a:lnTo>
                      <a:pt x="6585" y="3427"/>
                    </a:lnTo>
                    <a:lnTo>
                      <a:pt x="6951" y="3037"/>
                    </a:lnTo>
                    <a:lnTo>
                      <a:pt x="7073" y="2690"/>
                    </a:lnTo>
                    <a:lnTo>
                      <a:pt x="7317" y="2430"/>
                    </a:lnTo>
                    <a:lnTo>
                      <a:pt x="7439" y="2082"/>
                    </a:lnTo>
                    <a:lnTo>
                      <a:pt x="7683" y="1822"/>
                    </a:lnTo>
                    <a:lnTo>
                      <a:pt x="7927" y="1562"/>
                    </a:lnTo>
                    <a:lnTo>
                      <a:pt x="8171" y="1302"/>
                    </a:lnTo>
                    <a:lnTo>
                      <a:pt x="8415" y="1041"/>
                    </a:lnTo>
                    <a:lnTo>
                      <a:pt x="8537" y="868"/>
                    </a:lnTo>
                    <a:lnTo>
                      <a:pt x="8780" y="694"/>
                    </a:lnTo>
                    <a:lnTo>
                      <a:pt x="9024" y="521"/>
                    </a:lnTo>
                    <a:lnTo>
                      <a:pt x="9146" y="390"/>
                    </a:lnTo>
                    <a:lnTo>
                      <a:pt x="9512" y="260"/>
                    </a:lnTo>
                    <a:lnTo>
                      <a:pt x="9512" y="130"/>
                    </a:lnTo>
                    <a:lnTo>
                      <a:pt x="9878" y="87"/>
                    </a:lnTo>
                    <a:lnTo>
                      <a:pt x="10000" y="43"/>
                    </a:lnTo>
                    <a:lnTo>
                      <a:pt x="10244" y="0"/>
                    </a:lnTo>
                    <a:lnTo>
                      <a:pt x="10488" y="43"/>
                    </a:lnTo>
                    <a:lnTo>
                      <a:pt x="10732" y="43"/>
                    </a:lnTo>
                    <a:lnTo>
                      <a:pt x="10854" y="87"/>
                    </a:lnTo>
                    <a:lnTo>
                      <a:pt x="11098" y="217"/>
                    </a:lnTo>
                    <a:lnTo>
                      <a:pt x="11341" y="347"/>
                    </a:lnTo>
                    <a:lnTo>
                      <a:pt x="11585" y="521"/>
                    </a:lnTo>
                    <a:lnTo>
                      <a:pt x="11829" y="738"/>
                    </a:lnTo>
                    <a:lnTo>
                      <a:pt x="12073" y="998"/>
                    </a:lnTo>
                    <a:lnTo>
                      <a:pt x="12195" y="1258"/>
                    </a:lnTo>
                    <a:lnTo>
                      <a:pt x="12439" y="1562"/>
                    </a:lnTo>
                    <a:lnTo>
                      <a:pt x="12683" y="1866"/>
                    </a:lnTo>
                    <a:lnTo>
                      <a:pt x="12927" y="2256"/>
                    </a:lnTo>
                    <a:lnTo>
                      <a:pt x="13049" y="2690"/>
                    </a:lnTo>
                    <a:lnTo>
                      <a:pt x="13415" y="3124"/>
                    </a:lnTo>
                    <a:lnTo>
                      <a:pt x="13537" y="3514"/>
                    </a:lnTo>
                    <a:lnTo>
                      <a:pt x="13780" y="3991"/>
                    </a:lnTo>
                    <a:lnTo>
                      <a:pt x="14146" y="4425"/>
                    </a:lnTo>
                    <a:lnTo>
                      <a:pt x="14268" y="4946"/>
                    </a:lnTo>
                    <a:lnTo>
                      <a:pt x="14512" y="5466"/>
                    </a:lnTo>
                    <a:lnTo>
                      <a:pt x="14756" y="5987"/>
                    </a:lnTo>
                    <a:lnTo>
                      <a:pt x="15000" y="6508"/>
                    </a:lnTo>
                    <a:lnTo>
                      <a:pt x="15122" y="7072"/>
                    </a:lnTo>
                    <a:lnTo>
                      <a:pt x="15366" y="7636"/>
                    </a:lnTo>
                    <a:lnTo>
                      <a:pt x="15610" y="8200"/>
                    </a:lnTo>
                    <a:lnTo>
                      <a:pt x="15854" y="8764"/>
                    </a:lnTo>
                    <a:lnTo>
                      <a:pt x="16098" y="9371"/>
                    </a:lnTo>
                    <a:lnTo>
                      <a:pt x="16220" y="9892"/>
                    </a:lnTo>
                    <a:lnTo>
                      <a:pt x="16585" y="10456"/>
                    </a:lnTo>
                    <a:lnTo>
                      <a:pt x="16707" y="11020"/>
                    </a:lnTo>
                    <a:lnTo>
                      <a:pt x="16951" y="11627"/>
                    </a:lnTo>
                    <a:lnTo>
                      <a:pt x="17195" y="12148"/>
                    </a:lnTo>
                    <a:lnTo>
                      <a:pt x="17317" y="12755"/>
                    </a:lnTo>
                    <a:lnTo>
                      <a:pt x="17561" y="13275"/>
                    </a:lnTo>
                    <a:lnTo>
                      <a:pt x="17683" y="13883"/>
                    </a:lnTo>
                    <a:lnTo>
                      <a:pt x="17927" y="14403"/>
                    </a:lnTo>
                    <a:lnTo>
                      <a:pt x="18049" y="14967"/>
                    </a:lnTo>
                    <a:lnTo>
                      <a:pt x="18293" y="15445"/>
                    </a:lnTo>
                    <a:lnTo>
                      <a:pt x="18415" y="15922"/>
                    </a:lnTo>
                    <a:lnTo>
                      <a:pt x="18659" y="16443"/>
                    </a:lnTo>
                    <a:lnTo>
                      <a:pt x="18780" y="16876"/>
                    </a:lnTo>
                    <a:lnTo>
                      <a:pt x="19024" y="17310"/>
                    </a:lnTo>
                    <a:lnTo>
                      <a:pt x="19146" y="17744"/>
                    </a:lnTo>
                    <a:lnTo>
                      <a:pt x="19268" y="18134"/>
                    </a:lnTo>
                    <a:lnTo>
                      <a:pt x="19390" y="18525"/>
                    </a:lnTo>
                    <a:lnTo>
                      <a:pt x="19512" y="18915"/>
                    </a:lnTo>
                    <a:lnTo>
                      <a:pt x="19634" y="19176"/>
                    </a:lnTo>
                    <a:lnTo>
                      <a:pt x="19756" y="19479"/>
                    </a:lnTo>
                    <a:lnTo>
                      <a:pt x="19878" y="19740"/>
                    </a:lnTo>
                    <a:lnTo>
                      <a:pt x="19878" y="19957"/>
                    </a:lnTo>
                  </a:path>
                </a:pathLst>
              </a:cu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75" name="Freeform 242">
                <a:extLst>
                  <a:ext uri="{FF2B5EF4-FFF2-40B4-BE49-F238E27FC236}">
                    <a16:creationId xmlns:a16="http://schemas.microsoft.com/office/drawing/2014/main" id="{45447A7B-D926-4969-B541-9FEEBB7DA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8" y="2208"/>
                <a:ext cx="70" cy="178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229" y="629"/>
                    </a:lnTo>
                    <a:lnTo>
                      <a:pt x="343" y="1258"/>
                    </a:lnTo>
                    <a:lnTo>
                      <a:pt x="571" y="1888"/>
                    </a:lnTo>
                    <a:lnTo>
                      <a:pt x="800" y="2517"/>
                    </a:lnTo>
                    <a:lnTo>
                      <a:pt x="914" y="3101"/>
                    </a:lnTo>
                    <a:lnTo>
                      <a:pt x="1257" y="3730"/>
                    </a:lnTo>
                    <a:lnTo>
                      <a:pt x="1371" y="4315"/>
                    </a:lnTo>
                    <a:lnTo>
                      <a:pt x="1600" y="4944"/>
                    </a:lnTo>
                    <a:lnTo>
                      <a:pt x="1714" y="5573"/>
                    </a:lnTo>
                    <a:lnTo>
                      <a:pt x="2057" y="6112"/>
                    </a:lnTo>
                    <a:lnTo>
                      <a:pt x="2171" y="6742"/>
                    </a:lnTo>
                    <a:lnTo>
                      <a:pt x="2400" y="7326"/>
                    </a:lnTo>
                    <a:lnTo>
                      <a:pt x="2629" y="7910"/>
                    </a:lnTo>
                    <a:lnTo>
                      <a:pt x="2743" y="8494"/>
                    </a:lnTo>
                    <a:lnTo>
                      <a:pt x="2971" y="8989"/>
                    </a:lnTo>
                    <a:lnTo>
                      <a:pt x="3200" y="9618"/>
                    </a:lnTo>
                    <a:lnTo>
                      <a:pt x="3314" y="10157"/>
                    </a:lnTo>
                    <a:lnTo>
                      <a:pt x="3543" y="10652"/>
                    </a:lnTo>
                    <a:lnTo>
                      <a:pt x="3771" y="11191"/>
                    </a:lnTo>
                    <a:lnTo>
                      <a:pt x="4000" y="11685"/>
                    </a:lnTo>
                    <a:lnTo>
                      <a:pt x="4114" y="12180"/>
                    </a:lnTo>
                    <a:lnTo>
                      <a:pt x="4343" y="12719"/>
                    </a:lnTo>
                    <a:lnTo>
                      <a:pt x="4571" y="13213"/>
                    </a:lnTo>
                    <a:lnTo>
                      <a:pt x="4686" y="13708"/>
                    </a:lnTo>
                    <a:lnTo>
                      <a:pt x="5029" y="14112"/>
                    </a:lnTo>
                    <a:lnTo>
                      <a:pt x="5143" y="14562"/>
                    </a:lnTo>
                    <a:lnTo>
                      <a:pt x="5371" y="15011"/>
                    </a:lnTo>
                    <a:lnTo>
                      <a:pt x="5600" y="15461"/>
                    </a:lnTo>
                    <a:lnTo>
                      <a:pt x="5714" y="15865"/>
                    </a:lnTo>
                    <a:lnTo>
                      <a:pt x="6057" y="16225"/>
                    </a:lnTo>
                    <a:lnTo>
                      <a:pt x="6171" y="16584"/>
                    </a:lnTo>
                    <a:lnTo>
                      <a:pt x="6400" y="16944"/>
                    </a:lnTo>
                    <a:lnTo>
                      <a:pt x="6629" y="17258"/>
                    </a:lnTo>
                    <a:lnTo>
                      <a:pt x="6743" y="17618"/>
                    </a:lnTo>
                    <a:lnTo>
                      <a:pt x="6971" y="17888"/>
                    </a:lnTo>
                    <a:lnTo>
                      <a:pt x="7200" y="18157"/>
                    </a:lnTo>
                    <a:lnTo>
                      <a:pt x="7429" y="18472"/>
                    </a:lnTo>
                    <a:lnTo>
                      <a:pt x="7543" y="18742"/>
                    </a:lnTo>
                    <a:lnTo>
                      <a:pt x="7886" y="18966"/>
                    </a:lnTo>
                    <a:lnTo>
                      <a:pt x="8000" y="19146"/>
                    </a:lnTo>
                    <a:lnTo>
                      <a:pt x="8229" y="19326"/>
                    </a:lnTo>
                    <a:lnTo>
                      <a:pt x="8457" y="19461"/>
                    </a:lnTo>
                    <a:lnTo>
                      <a:pt x="8571" y="19640"/>
                    </a:lnTo>
                    <a:lnTo>
                      <a:pt x="8914" y="19730"/>
                    </a:lnTo>
                    <a:lnTo>
                      <a:pt x="9029" y="19865"/>
                    </a:lnTo>
                    <a:lnTo>
                      <a:pt x="9257" y="19910"/>
                    </a:lnTo>
                    <a:lnTo>
                      <a:pt x="9486" y="19955"/>
                    </a:lnTo>
                    <a:lnTo>
                      <a:pt x="9714" y="19955"/>
                    </a:lnTo>
                    <a:lnTo>
                      <a:pt x="9943" y="19955"/>
                    </a:lnTo>
                    <a:lnTo>
                      <a:pt x="10057" y="19910"/>
                    </a:lnTo>
                    <a:lnTo>
                      <a:pt x="10286" y="19865"/>
                    </a:lnTo>
                    <a:lnTo>
                      <a:pt x="10514" y="19730"/>
                    </a:lnTo>
                    <a:lnTo>
                      <a:pt x="10743" y="19551"/>
                    </a:lnTo>
                    <a:lnTo>
                      <a:pt x="10971" y="19326"/>
                    </a:lnTo>
                    <a:lnTo>
                      <a:pt x="11314" y="19101"/>
                    </a:lnTo>
                    <a:lnTo>
                      <a:pt x="11429" y="18876"/>
                    </a:lnTo>
                    <a:lnTo>
                      <a:pt x="11771" y="18562"/>
                    </a:lnTo>
                    <a:lnTo>
                      <a:pt x="12000" y="18247"/>
                    </a:lnTo>
                    <a:lnTo>
                      <a:pt x="12114" y="17888"/>
                    </a:lnTo>
                    <a:lnTo>
                      <a:pt x="12457" y="17483"/>
                    </a:lnTo>
                    <a:lnTo>
                      <a:pt x="12686" y="17169"/>
                    </a:lnTo>
                    <a:lnTo>
                      <a:pt x="12914" y="16719"/>
                    </a:lnTo>
                    <a:lnTo>
                      <a:pt x="13257" y="16270"/>
                    </a:lnTo>
                    <a:lnTo>
                      <a:pt x="13371" y="15820"/>
                    </a:lnTo>
                    <a:lnTo>
                      <a:pt x="13714" y="15371"/>
                    </a:lnTo>
                    <a:lnTo>
                      <a:pt x="13943" y="14876"/>
                    </a:lnTo>
                    <a:lnTo>
                      <a:pt x="14171" y="14337"/>
                    </a:lnTo>
                    <a:lnTo>
                      <a:pt x="14400" y="13843"/>
                    </a:lnTo>
                    <a:lnTo>
                      <a:pt x="14743" y="13303"/>
                    </a:lnTo>
                    <a:lnTo>
                      <a:pt x="14857" y="12809"/>
                    </a:lnTo>
                    <a:lnTo>
                      <a:pt x="15200" y="12180"/>
                    </a:lnTo>
                    <a:lnTo>
                      <a:pt x="15429" y="11685"/>
                    </a:lnTo>
                    <a:lnTo>
                      <a:pt x="15657" y="11101"/>
                    </a:lnTo>
                    <a:lnTo>
                      <a:pt x="15886" y="10562"/>
                    </a:lnTo>
                    <a:lnTo>
                      <a:pt x="16114" y="10022"/>
                    </a:lnTo>
                    <a:lnTo>
                      <a:pt x="16343" y="9483"/>
                    </a:lnTo>
                    <a:lnTo>
                      <a:pt x="16571" y="8899"/>
                    </a:lnTo>
                    <a:lnTo>
                      <a:pt x="16800" y="8360"/>
                    </a:lnTo>
                    <a:lnTo>
                      <a:pt x="17029" y="7820"/>
                    </a:lnTo>
                    <a:lnTo>
                      <a:pt x="17257" y="7281"/>
                    </a:lnTo>
                    <a:lnTo>
                      <a:pt x="17371" y="6787"/>
                    </a:lnTo>
                    <a:lnTo>
                      <a:pt x="17714" y="6247"/>
                    </a:lnTo>
                    <a:lnTo>
                      <a:pt x="17829" y="5708"/>
                    </a:lnTo>
                    <a:lnTo>
                      <a:pt x="18171" y="5213"/>
                    </a:lnTo>
                    <a:lnTo>
                      <a:pt x="18286" y="4764"/>
                    </a:lnTo>
                    <a:lnTo>
                      <a:pt x="18400" y="4270"/>
                    </a:lnTo>
                    <a:lnTo>
                      <a:pt x="18743" y="3865"/>
                    </a:lnTo>
                    <a:lnTo>
                      <a:pt x="18857" y="3416"/>
                    </a:lnTo>
                    <a:lnTo>
                      <a:pt x="19086" y="3011"/>
                    </a:lnTo>
                    <a:lnTo>
                      <a:pt x="19200" y="2607"/>
                    </a:lnTo>
                    <a:lnTo>
                      <a:pt x="19314" y="2247"/>
                    </a:lnTo>
                    <a:lnTo>
                      <a:pt x="19429" y="1933"/>
                    </a:lnTo>
                    <a:lnTo>
                      <a:pt x="19543" y="1618"/>
                    </a:lnTo>
                    <a:lnTo>
                      <a:pt x="19771" y="1348"/>
                    </a:lnTo>
                    <a:lnTo>
                      <a:pt x="19771" y="1034"/>
                    </a:lnTo>
                    <a:lnTo>
                      <a:pt x="19886" y="854"/>
                    </a:lnTo>
                  </a:path>
                </a:pathLst>
              </a:cu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76" name="Freeform 243">
                <a:extLst>
                  <a:ext uri="{FF2B5EF4-FFF2-40B4-BE49-F238E27FC236}">
                    <a16:creationId xmlns:a16="http://schemas.microsoft.com/office/drawing/2014/main" id="{6F166550-6E5B-4F9C-B631-F364DD2E21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0" y="2040"/>
                <a:ext cx="65" cy="180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19065"/>
                    </a:moveTo>
                    <a:lnTo>
                      <a:pt x="244" y="18486"/>
                    </a:lnTo>
                    <a:lnTo>
                      <a:pt x="488" y="17906"/>
                    </a:lnTo>
                    <a:lnTo>
                      <a:pt x="732" y="17283"/>
                    </a:lnTo>
                    <a:lnTo>
                      <a:pt x="854" y="16704"/>
                    </a:lnTo>
                    <a:lnTo>
                      <a:pt x="1098" y="16080"/>
                    </a:lnTo>
                    <a:lnTo>
                      <a:pt x="1341" y="15501"/>
                    </a:lnTo>
                    <a:lnTo>
                      <a:pt x="1585" y="14878"/>
                    </a:lnTo>
                    <a:lnTo>
                      <a:pt x="1829" y="14298"/>
                    </a:lnTo>
                    <a:lnTo>
                      <a:pt x="1951" y="13719"/>
                    </a:lnTo>
                    <a:lnTo>
                      <a:pt x="2195" y="13140"/>
                    </a:lnTo>
                    <a:lnTo>
                      <a:pt x="2439" y="12606"/>
                    </a:lnTo>
                    <a:lnTo>
                      <a:pt x="2683" y="12027"/>
                    </a:lnTo>
                    <a:lnTo>
                      <a:pt x="2927" y="11448"/>
                    </a:lnTo>
                    <a:lnTo>
                      <a:pt x="3049" y="10869"/>
                    </a:lnTo>
                    <a:lnTo>
                      <a:pt x="3293" y="10334"/>
                    </a:lnTo>
                    <a:lnTo>
                      <a:pt x="3537" y="9844"/>
                    </a:lnTo>
                    <a:lnTo>
                      <a:pt x="3780" y="9310"/>
                    </a:lnTo>
                    <a:lnTo>
                      <a:pt x="4024" y="8775"/>
                    </a:lnTo>
                    <a:lnTo>
                      <a:pt x="4268" y="8241"/>
                    </a:lnTo>
                    <a:lnTo>
                      <a:pt x="4390" y="7751"/>
                    </a:lnTo>
                    <a:lnTo>
                      <a:pt x="4756" y="7261"/>
                    </a:lnTo>
                    <a:lnTo>
                      <a:pt x="4878" y="6815"/>
                    </a:lnTo>
                    <a:lnTo>
                      <a:pt x="5122" y="6325"/>
                    </a:lnTo>
                    <a:lnTo>
                      <a:pt x="5366" y="5880"/>
                    </a:lnTo>
                    <a:lnTo>
                      <a:pt x="5488" y="5434"/>
                    </a:lnTo>
                    <a:lnTo>
                      <a:pt x="5854" y="4989"/>
                    </a:lnTo>
                    <a:lnTo>
                      <a:pt x="5854" y="4588"/>
                    </a:lnTo>
                    <a:lnTo>
                      <a:pt x="6220" y="4143"/>
                    </a:lnTo>
                    <a:lnTo>
                      <a:pt x="6463" y="3786"/>
                    </a:lnTo>
                    <a:lnTo>
                      <a:pt x="6585" y="3430"/>
                    </a:lnTo>
                    <a:lnTo>
                      <a:pt x="6951" y="3029"/>
                    </a:lnTo>
                    <a:lnTo>
                      <a:pt x="7073" y="2717"/>
                    </a:lnTo>
                    <a:lnTo>
                      <a:pt x="7317" y="2450"/>
                    </a:lnTo>
                    <a:lnTo>
                      <a:pt x="7439" y="2094"/>
                    </a:lnTo>
                    <a:lnTo>
                      <a:pt x="7683" y="1826"/>
                    </a:lnTo>
                    <a:lnTo>
                      <a:pt x="7927" y="1604"/>
                    </a:lnTo>
                    <a:lnTo>
                      <a:pt x="8171" y="1292"/>
                    </a:lnTo>
                    <a:lnTo>
                      <a:pt x="8415" y="1069"/>
                    </a:lnTo>
                    <a:lnTo>
                      <a:pt x="8537" y="846"/>
                    </a:lnTo>
                    <a:lnTo>
                      <a:pt x="8780" y="668"/>
                    </a:lnTo>
                    <a:lnTo>
                      <a:pt x="9024" y="490"/>
                    </a:lnTo>
                    <a:lnTo>
                      <a:pt x="9146" y="401"/>
                    </a:lnTo>
                    <a:lnTo>
                      <a:pt x="9512" y="267"/>
                    </a:lnTo>
                    <a:lnTo>
                      <a:pt x="9512" y="134"/>
                    </a:lnTo>
                    <a:lnTo>
                      <a:pt x="9878" y="89"/>
                    </a:lnTo>
                    <a:lnTo>
                      <a:pt x="10000" y="45"/>
                    </a:lnTo>
                    <a:lnTo>
                      <a:pt x="10244" y="0"/>
                    </a:lnTo>
                    <a:lnTo>
                      <a:pt x="10488" y="45"/>
                    </a:lnTo>
                    <a:lnTo>
                      <a:pt x="10732" y="45"/>
                    </a:lnTo>
                    <a:lnTo>
                      <a:pt x="10854" y="89"/>
                    </a:lnTo>
                    <a:lnTo>
                      <a:pt x="11098" y="223"/>
                    </a:lnTo>
                    <a:lnTo>
                      <a:pt x="11341" y="356"/>
                    </a:lnTo>
                    <a:lnTo>
                      <a:pt x="11585" y="535"/>
                    </a:lnTo>
                    <a:lnTo>
                      <a:pt x="11829" y="757"/>
                    </a:lnTo>
                    <a:lnTo>
                      <a:pt x="12073" y="980"/>
                    </a:lnTo>
                    <a:lnTo>
                      <a:pt x="12195" y="1247"/>
                    </a:lnTo>
                    <a:lnTo>
                      <a:pt x="12439" y="1604"/>
                    </a:lnTo>
                    <a:lnTo>
                      <a:pt x="12683" y="1915"/>
                    </a:lnTo>
                    <a:lnTo>
                      <a:pt x="12927" y="2272"/>
                    </a:lnTo>
                    <a:lnTo>
                      <a:pt x="13049" y="2717"/>
                    </a:lnTo>
                    <a:lnTo>
                      <a:pt x="13415" y="3118"/>
                    </a:lnTo>
                    <a:lnTo>
                      <a:pt x="13537" y="3519"/>
                    </a:lnTo>
                    <a:lnTo>
                      <a:pt x="13780" y="3964"/>
                    </a:lnTo>
                    <a:lnTo>
                      <a:pt x="14146" y="4454"/>
                    </a:lnTo>
                    <a:lnTo>
                      <a:pt x="14268" y="4944"/>
                    </a:lnTo>
                    <a:lnTo>
                      <a:pt x="14512" y="5479"/>
                    </a:lnTo>
                    <a:lnTo>
                      <a:pt x="14756" y="5969"/>
                    </a:lnTo>
                    <a:lnTo>
                      <a:pt x="15000" y="6503"/>
                    </a:lnTo>
                    <a:lnTo>
                      <a:pt x="15122" y="7038"/>
                    </a:lnTo>
                    <a:lnTo>
                      <a:pt x="15366" y="7617"/>
                    </a:lnTo>
                    <a:lnTo>
                      <a:pt x="15610" y="8151"/>
                    </a:lnTo>
                    <a:lnTo>
                      <a:pt x="15854" y="8775"/>
                    </a:lnTo>
                    <a:lnTo>
                      <a:pt x="16098" y="9310"/>
                    </a:lnTo>
                    <a:lnTo>
                      <a:pt x="16220" y="9889"/>
                    </a:lnTo>
                    <a:lnTo>
                      <a:pt x="16585" y="10468"/>
                    </a:lnTo>
                    <a:lnTo>
                      <a:pt x="16707" y="11047"/>
                    </a:lnTo>
                    <a:lnTo>
                      <a:pt x="16951" y="11626"/>
                    </a:lnTo>
                    <a:lnTo>
                      <a:pt x="17195" y="12205"/>
                    </a:lnTo>
                    <a:lnTo>
                      <a:pt x="17317" y="12739"/>
                    </a:lnTo>
                    <a:lnTo>
                      <a:pt x="17561" y="13318"/>
                    </a:lnTo>
                    <a:lnTo>
                      <a:pt x="17683" y="13853"/>
                    </a:lnTo>
                    <a:lnTo>
                      <a:pt x="17927" y="14388"/>
                    </a:lnTo>
                    <a:lnTo>
                      <a:pt x="18049" y="14922"/>
                    </a:lnTo>
                    <a:lnTo>
                      <a:pt x="18293" y="15412"/>
                    </a:lnTo>
                    <a:lnTo>
                      <a:pt x="18415" y="15902"/>
                    </a:lnTo>
                    <a:lnTo>
                      <a:pt x="18659" y="16437"/>
                    </a:lnTo>
                    <a:lnTo>
                      <a:pt x="18780" y="16882"/>
                    </a:lnTo>
                    <a:lnTo>
                      <a:pt x="19024" y="17283"/>
                    </a:lnTo>
                    <a:lnTo>
                      <a:pt x="19146" y="17728"/>
                    </a:lnTo>
                    <a:lnTo>
                      <a:pt x="19268" y="18174"/>
                    </a:lnTo>
                    <a:lnTo>
                      <a:pt x="19390" y="18530"/>
                    </a:lnTo>
                    <a:lnTo>
                      <a:pt x="19512" y="18886"/>
                    </a:lnTo>
                    <a:lnTo>
                      <a:pt x="19634" y="19198"/>
                    </a:lnTo>
                    <a:lnTo>
                      <a:pt x="19756" y="19510"/>
                    </a:lnTo>
                    <a:lnTo>
                      <a:pt x="19878" y="19733"/>
                    </a:lnTo>
                    <a:lnTo>
                      <a:pt x="19878" y="19955"/>
                    </a:lnTo>
                  </a:path>
                </a:pathLst>
              </a:cu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77" name="Freeform 244">
                <a:extLst>
                  <a:ext uri="{FF2B5EF4-FFF2-40B4-BE49-F238E27FC236}">
                    <a16:creationId xmlns:a16="http://schemas.microsoft.com/office/drawing/2014/main" id="{71F88385-7150-4C31-8A24-F4969516B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5" y="2213"/>
                <a:ext cx="70" cy="173"/>
              </a:xfrm>
              <a:custGeom>
                <a:avLst/>
                <a:gdLst>
                  <a:gd name="T0" fmla="*/ 0 w 20000"/>
                  <a:gd name="T1" fmla="*/ 0 h 20000"/>
                  <a:gd name="T2" fmla="*/ 0 w 20000"/>
                  <a:gd name="T3" fmla="*/ 0 h 20000"/>
                  <a:gd name="T4" fmla="*/ 0 w 20000"/>
                  <a:gd name="T5" fmla="*/ 0 h 20000"/>
                  <a:gd name="T6" fmla="*/ 0 w 20000"/>
                  <a:gd name="T7" fmla="*/ 0 h 20000"/>
                  <a:gd name="T8" fmla="*/ 0 w 20000"/>
                  <a:gd name="T9" fmla="*/ 0 h 20000"/>
                  <a:gd name="T10" fmla="*/ 0 w 20000"/>
                  <a:gd name="T11" fmla="*/ 0 h 20000"/>
                  <a:gd name="T12" fmla="*/ 0 w 20000"/>
                  <a:gd name="T13" fmla="*/ 0 h 20000"/>
                  <a:gd name="T14" fmla="*/ 0 w 20000"/>
                  <a:gd name="T15" fmla="*/ 0 h 20000"/>
                  <a:gd name="T16" fmla="*/ 0 w 20000"/>
                  <a:gd name="T17" fmla="*/ 0 h 20000"/>
                  <a:gd name="T18" fmla="*/ 0 w 20000"/>
                  <a:gd name="T19" fmla="*/ 0 h 20000"/>
                  <a:gd name="T20" fmla="*/ 0 w 20000"/>
                  <a:gd name="T21" fmla="*/ 0 h 20000"/>
                  <a:gd name="T22" fmla="*/ 0 w 20000"/>
                  <a:gd name="T23" fmla="*/ 0 h 20000"/>
                  <a:gd name="T24" fmla="*/ 0 w 20000"/>
                  <a:gd name="T25" fmla="*/ 0 h 20000"/>
                  <a:gd name="T26" fmla="*/ 0 w 20000"/>
                  <a:gd name="T27" fmla="*/ 0 h 20000"/>
                  <a:gd name="T28" fmla="*/ 0 w 20000"/>
                  <a:gd name="T29" fmla="*/ 0 h 20000"/>
                  <a:gd name="T30" fmla="*/ 0 w 20000"/>
                  <a:gd name="T31" fmla="*/ 0 h 20000"/>
                  <a:gd name="T32" fmla="*/ 0 w 20000"/>
                  <a:gd name="T33" fmla="*/ 0 h 20000"/>
                  <a:gd name="T34" fmla="*/ 0 w 20000"/>
                  <a:gd name="T35" fmla="*/ 0 h 20000"/>
                  <a:gd name="T36" fmla="*/ 0 w 20000"/>
                  <a:gd name="T37" fmla="*/ 0 h 20000"/>
                  <a:gd name="T38" fmla="*/ 0 w 20000"/>
                  <a:gd name="T39" fmla="*/ 0 h 20000"/>
                  <a:gd name="T40" fmla="*/ 0 w 20000"/>
                  <a:gd name="T41" fmla="*/ 0 h 20000"/>
                  <a:gd name="T42" fmla="*/ 0 w 20000"/>
                  <a:gd name="T43" fmla="*/ 0 h 20000"/>
                  <a:gd name="T44" fmla="*/ 0 w 20000"/>
                  <a:gd name="T45" fmla="*/ 0 h 20000"/>
                  <a:gd name="T46" fmla="*/ 0 w 20000"/>
                  <a:gd name="T47" fmla="*/ 0 h 20000"/>
                  <a:gd name="T48" fmla="*/ 0 w 20000"/>
                  <a:gd name="T49" fmla="*/ 0 h 20000"/>
                  <a:gd name="T50" fmla="*/ 0 w 20000"/>
                  <a:gd name="T51" fmla="*/ 0 h 20000"/>
                  <a:gd name="T52" fmla="*/ 0 w 20000"/>
                  <a:gd name="T53" fmla="*/ 0 h 20000"/>
                  <a:gd name="T54" fmla="*/ 0 w 20000"/>
                  <a:gd name="T55" fmla="*/ 0 h 20000"/>
                  <a:gd name="T56" fmla="*/ 0 w 20000"/>
                  <a:gd name="T57" fmla="*/ 0 h 20000"/>
                  <a:gd name="T58" fmla="*/ 0 w 20000"/>
                  <a:gd name="T59" fmla="*/ 0 h 20000"/>
                  <a:gd name="T60" fmla="*/ 0 w 20000"/>
                  <a:gd name="T61" fmla="*/ 0 h 20000"/>
                  <a:gd name="T62" fmla="*/ 0 w 20000"/>
                  <a:gd name="T63" fmla="*/ 0 h 20000"/>
                  <a:gd name="T64" fmla="*/ 0 w 20000"/>
                  <a:gd name="T65" fmla="*/ 0 h 20000"/>
                  <a:gd name="T66" fmla="*/ 0 w 20000"/>
                  <a:gd name="T67" fmla="*/ 0 h 20000"/>
                  <a:gd name="T68" fmla="*/ 0 w 20000"/>
                  <a:gd name="T69" fmla="*/ 0 h 20000"/>
                  <a:gd name="T70" fmla="*/ 0 w 20000"/>
                  <a:gd name="T71" fmla="*/ 0 h 20000"/>
                  <a:gd name="T72" fmla="*/ 0 w 20000"/>
                  <a:gd name="T73" fmla="*/ 0 h 20000"/>
                  <a:gd name="T74" fmla="*/ 0 w 20000"/>
                  <a:gd name="T75" fmla="*/ 0 h 20000"/>
                  <a:gd name="T76" fmla="*/ 0 w 20000"/>
                  <a:gd name="T77" fmla="*/ 0 h 20000"/>
                  <a:gd name="T78" fmla="*/ 0 w 20000"/>
                  <a:gd name="T79" fmla="*/ 0 h 20000"/>
                  <a:gd name="T80" fmla="*/ 0 w 20000"/>
                  <a:gd name="T81" fmla="*/ 0 h 20000"/>
                  <a:gd name="T82" fmla="*/ 0 w 20000"/>
                  <a:gd name="T83" fmla="*/ 0 h 20000"/>
                  <a:gd name="T84" fmla="*/ 0 w 20000"/>
                  <a:gd name="T85" fmla="*/ 0 h 20000"/>
                  <a:gd name="T86" fmla="*/ 0 w 20000"/>
                  <a:gd name="T87" fmla="*/ 0 h 20000"/>
                  <a:gd name="T88" fmla="*/ 0 w 20000"/>
                  <a:gd name="T89" fmla="*/ 0 h 20000"/>
                  <a:gd name="T90" fmla="*/ 0 w 20000"/>
                  <a:gd name="T91" fmla="*/ 0 h 20000"/>
                  <a:gd name="T92" fmla="*/ 0 w 20000"/>
                  <a:gd name="T93" fmla="*/ 0 h 20000"/>
                  <a:gd name="T94" fmla="*/ 0 w 20000"/>
                  <a:gd name="T95" fmla="*/ 0 h 2000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0000"/>
                  <a:gd name="T145" fmla="*/ 0 h 20000"/>
                  <a:gd name="T146" fmla="*/ 20000 w 20000"/>
                  <a:gd name="T147" fmla="*/ 20000 h 2000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0000" h="20000">
                    <a:moveTo>
                      <a:pt x="0" y="0"/>
                    </a:moveTo>
                    <a:lnTo>
                      <a:pt x="229" y="600"/>
                    </a:lnTo>
                    <a:lnTo>
                      <a:pt x="343" y="1293"/>
                    </a:lnTo>
                    <a:lnTo>
                      <a:pt x="571" y="1894"/>
                    </a:lnTo>
                    <a:lnTo>
                      <a:pt x="800" y="2540"/>
                    </a:lnTo>
                    <a:lnTo>
                      <a:pt x="914" y="3141"/>
                    </a:lnTo>
                    <a:lnTo>
                      <a:pt x="1257" y="3741"/>
                    </a:lnTo>
                    <a:lnTo>
                      <a:pt x="1371" y="4342"/>
                    </a:lnTo>
                    <a:lnTo>
                      <a:pt x="1600" y="4942"/>
                    </a:lnTo>
                    <a:lnTo>
                      <a:pt x="1714" y="5543"/>
                    </a:lnTo>
                    <a:lnTo>
                      <a:pt x="2057" y="6189"/>
                    </a:lnTo>
                    <a:lnTo>
                      <a:pt x="2171" y="6744"/>
                    </a:lnTo>
                    <a:lnTo>
                      <a:pt x="2400" y="7298"/>
                    </a:lnTo>
                    <a:lnTo>
                      <a:pt x="2629" y="7898"/>
                    </a:lnTo>
                    <a:lnTo>
                      <a:pt x="2743" y="8453"/>
                    </a:lnTo>
                    <a:lnTo>
                      <a:pt x="2971" y="9007"/>
                    </a:lnTo>
                    <a:lnTo>
                      <a:pt x="3200" y="9607"/>
                    </a:lnTo>
                    <a:lnTo>
                      <a:pt x="3314" y="10162"/>
                    </a:lnTo>
                    <a:lnTo>
                      <a:pt x="3543" y="10670"/>
                    </a:lnTo>
                    <a:lnTo>
                      <a:pt x="3771" y="11224"/>
                    </a:lnTo>
                    <a:lnTo>
                      <a:pt x="4000" y="11732"/>
                    </a:lnTo>
                    <a:lnTo>
                      <a:pt x="4114" y="12194"/>
                    </a:lnTo>
                    <a:lnTo>
                      <a:pt x="4343" y="12702"/>
                    </a:lnTo>
                    <a:lnTo>
                      <a:pt x="4571" y="13210"/>
                    </a:lnTo>
                    <a:lnTo>
                      <a:pt x="4686" y="13672"/>
                    </a:lnTo>
                    <a:lnTo>
                      <a:pt x="5029" y="14134"/>
                    </a:lnTo>
                    <a:lnTo>
                      <a:pt x="5143" y="14550"/>
                    </a:lnTo>
                    <a:lnTo>
                      <a:pt x="5371" y="15058"/>
                    </a:lnTo>
                    <a:lnTo>
                      <a:pt x="5600" y="15427"/>
                    </a:lnTo>
                    <a:lnTo>
                      <a:pt x="5714" y="15843"/>
                    </a:lnTo>
                    <a:lnTo>
                      <a:pt x="6057" y="16212"/>
                    </a:lnTo>
                    <a:lnTo>
                      <a:pt x="6171" y="16628"/>
                    </a:lnTo>
                    <a:lnTo>
                      <a:pt x="6400" y="16952"/>
                    </a:lnTo>
                    <a:lnTo>
                      <a:pt x="6629" y="17321"/>
                    </a:lnTo>
                    <a:lnTo>
                      <a:pt x="6743" y="17598"/>
                    </a:lnTo>
                    <a:lnTo>
                      <a:pt x="6971" y="17921"/>
                    </a:lnTo>
                    <a:lnTo>
                      <a:pt x="7200" y="18152"/>
                    </a:lnTo>
                    <a:lnTo>
                      <a:pt x="7429" y="18476"/>
                    </a:lnTo>
                    <a:lnTo>
                      <a:pt x="7543" y="18707"/>
                    </a:lnTo>
                    <a:lnTo>
                      <a:pt x="7886" y="18938"/>
                    </a:lnTo>
                    <a:lnTo>
                      <a:pt x="8000" y="19169"/>
                    </a:lnTo>
                    <a:lnTo>
                      <a:pt x="8229" y="19353"/>
                    </a:lnTo>
                    <a:lnTo>
                      <a:pt x="8457" y="19492"/>
                    </a:lnTo>
                    <a:lnTo>
                      <a:pt x="8571" y="19630"/>
                    </a:lnTo>
                    <a:lnTo>
                      <a:pt x="8914" y="19723"/>
                    </a:lnTo>
                    <a:lnTo>
                      <a:pt x="9029" y="19861"/>
                    </a:lnTo>
                    <a:lnTo>
                      <a:pt x="9257" y="19908"/>
                    </a:lnTo>
                    <a:lnTo>
                      <a:pt x="9486" y="19954"/>
                    </a:lnTo>
                    <a:lnTo>
                      <a:pt x="9714" y="19954"/>
                    </a:lnTo>
                    <a:lnTo>
                      <a:pt x="9943" y="19954"/>
                    </a:lnTo>
                    <a:lnTo>
                      <a:pt x="10057" y="19908"/>
                    </a:lnTo>
                    <a:lnTo>
                      <a:pt x="10286" y="19861"/>
                    </a:lnTo>
                    <a:lnTo>
                      <a:pt x="10514" y="19723"/>
                    </a:lnTo>
                    <a:lnTo>
                      <a:pt x="10743" y="19538"/>
                    </a:lnTo>
                    <a:lnTo>
                      <a:pt x="10971" y="19353"/>
                    </a:lnTo>
                    <a:lnTo>
                      <a:pt x="11314" y="19122"/>
                    </a:lnTo>
                    <a:lnTo>
                      <a:pt x="11429" y="18845"/>
                    </a:lnTo>
                    <a:lnTo>
                      <a:pt x="11771" y="18522"/>
                    </a:lnTo>
                    <a:lnTo>
                      <a:pt x="12000" y="18245"/>
                    </a:lnTo>
                    <a:lnTo>
                      <a:pt x="12114" y="17921"/>
                    </a:lnTo>
                    <a:lnTo>
                      <a:pt x="12457" y="17506"/>
                    </a:lnTo>
                    <a:lnTo>
                      <a:pt x="12686" y="17136"/>
                    </a:lnTo>
                    <a:lnTo>
                      <a:pt x="12914" y="16721"/>
                    </a:lnTo>
                    <a:lnTo>
                      <a:pt x="13257" y="16259"/>
                    </a:lnTo>
                    <a:lnTo>
                      <a:pt x="13371" y="15797"/>
                    </a:lnTo>
                    <a:lnTo>
                      <a:pt x="13714" y="15381"/>
                    </a:lnTo>
                    <a:lnTo>
                      <a:pt x="13943" y="14873"/>
                    </a:lnTo>
                    <a:lnTo>
                      <a:pt x="14171" y="14365"/>
                    </a:lnTo>
                    <a:lnTo>
                      <a:pt x="14400" y="13811"/>
                    </a:lnTo>
                    <a:lnTo>
                      <a:pt x="14743" y="13303"/>
                    </a:lnTo>
                    <a:lnTo>
                      <a:pt x="14857" y="12794"/>
                    </a:lnTo>
                    <a:lnTo>
                      <a:pt x="15200" y="12194"/>
                    </a:lnTo>
                    <a:lnTo>
                      <a:pt x="15429" y="11640"/>
                    </a:lnTo>
                    <a:lnTo>
                      <a:pt x="15657" y="11085"/>
                    </a:lnTo>
                    <a:lnTo>
                      <a:pt x="15886" y="10531"/>
                    </a:lnTo>
                    <a:lnTo>
                      <a:pt x="16114" y="10023"/>
                    </a:lnTo>
                    <a:lnTo>
                      <a:pt x="16343" y="9469"/>
                    </a:lnTo>
                    <a:lnTo>
                      <a:pt x="16571" y="8961"/>
                    </a:lnTo>
                    <a:lnTo>
                      <a:pt x="16800" y="8406"/>
                    </a:lnTo>
                    <a:lnTo>
                      <a:pt x="17029" y="7806"/>
                    </a:lnTo>
                    <a:lnTo>
                      <a:pt x="17257" y="7298"/>
                    </a:lnTo>
                    <a:lnTo>
                      <a:pt x="17371" y="6744"/>
                    </a:lnTo>
                    <a:lnTo>
                      <a:pt x="17714" y="6236"/>
                    </a:lnTo>
                    <a:lnTo>
                      <a:pt x="17829" y="5727"/>
                    </a:lnTo>
                    <a:lnTo>
                      <a:pt x="18171" y="5219"/>
                    </a:lnTo>
                    <a:lnTo>
                      <a:pt x="18286" y="4758"/>
                    </a:lnTo>
                    <a:lnTo>
                      <a:pt x="18400" y="4249"/>
                    </a:lnTo>
                    <a:lnTo>
                      <a:pt x="18743" y="3880"/>
                    </a:lnTo>
                    <a:lnTo>
                      <a:pt x="18857" y="3372"/>
                    </a:lnTo>
                    <a:lnTo>
                      <a:pt x="19086" y="3002"/>
                    </a:lnTo>
                    <a:lnTo>
                      <a:pt x="19200" y="2587"/>
                    </a:lnTo>
                    <a:lnTo>
                      <a:pt x="19314" y="2263"/>
                    </a:lnTo>
                    <a:lnTo>
                      <a:pt x="19429" y="1894"/>
                    </a:lnTo>
                    <a:lnTo>
                      <a:pt x="19543" y="1617"/>
                    </a:lnTo>
                    <a:lnTo>
                      <a:pt x="19771" y="1339"/>
                    </a:lnTo>
                    <a:lnTo>
                      <a:pt x="19771" y="1062"/>
                    </a:lnTo>
                    <a:lnTo>
                      <a:pt x="19886" y="831"/>
                    </a:lnTo>
                  </a:path>
                </a:pathLst>
              </a:cu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4353" name="Line 245">
              <a:extLst>
                <a:ext uri="{FF2B5EF4-FFF2-40B4-BE49-F238E27FC236}">
                  <a16:creationId xmlns:a16="http://schemas.microsoft.com/office/drawing/2014/main" id="{960FFEC8-7130-430D-B477-685FF0B163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29454" y="3357562"/>
              <a:ext cx="914400" cy="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 type="non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4354" name="Group 247">
              <a:extLst>
                <a:ext uri="{FF2B5EF4-FFF2-40B4-BE49-F238E27FC236}">
                  <a16:creationId xmlns:a16="http://schemas.microsoft.com/office/drawing/2014/main" id="{7A095668-96B1-4FE5-B135-16B0C192A1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3986" y="3619496"/>
              <a:ext cx="1828800" cy="381000"/>
              <a:chOff x="3648" y="3612"/>
              <a:chExt cx="1108" cy="424"/>
            </a:xfrm>
          </p:grpSpPr>
          <p:sp>
            <p:nvSpPr>
              <p:cNvPr id="14359" name="Line 248">
                <a:extLst>
                  <a:ext uri="{FF2B5EF4-FFF2-40B4-BE49-F238E27FC236}">
                    <a16:creationId xmlns:a16="http://schemas.microsoft.com/office/drawing/2014/main" id="{CE03D932-EE1A-4FAF-B032-CB7581F6C2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3612"/>
                <a:ext cx="0" cy="424"/>
              </a:xfrm>
              <a:prstGeom prst="line">
                <a:avLst/>
              </a:prstGeom>
              <a:noFill/>
              <a:ln w="19050">
                <a:solidFill>
                  <a:srgbClr val="76FB4D"/>
                </a:solidFill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60" name="Line 249">
                <a:extLst>
                  <a:ext uri="{FF2B5EF4-FFF2-40B4-BE49-F238E27FC236}">
                    <a16:creationId xmlns:a16="http://schemas.microsoft.com/office/drawing/2014/main" id="{1D5BE90B-2C8E-4436-8639-E25DFD91AB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6" y="3612"/>
                <a:ext cx="0" cy="424"/>
              </a:xfrm>
              <a:prstGeom prst="line">
                <a:avLst/>
              </a:prstGeom>
              <a:noFill/>
              <a:ln w="19050">
                <a:solidFill>
                  <a:srgbClr val="76FB4D"/>
                </a:solidFill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61" name="Line 250">
                <a:extLst>
                  <a:ext uri="{FF2B5EF4-FFF2-40B4-BE49-F238E27FC236}">
                    <a16:creationId xmlns:a16="http://schemas.microsoft.com/office/drawing/2014/main" id="{03AF83CA-0225-4EAB-8E6B-417CC0C8E8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50" y="3884"/>
                <a:ext cx="1104" cy="4"/>
              </a:xfrm>
              <a:prstGeom prst="line">
                <a:avLst/>
              </a:prstGeom>
              <a:noFill/>
              <a:ln w="12700">
                <a:solidFill>
                  <a:srgbClr val="76FB4D"/>
                </a:solidFill>
                <a:round/>
                <a:headEnd type="triangle" w="med" len="sm"/>
                <a:tailEnd type="triangl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14355" name="Object 2">
              <a:extLst>
                <a:ext uri="{FF2B5EF4-FFF2-40B4-BE49-F238E27FC236}">
                  <a16:creationId xmlns:a16="http://schemas.microsoft.com/office/drawing/2014/main" id="{08585599-BB6E-45B4-AB3C-41DA5B7C50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98063141"/>
                </p:ext>
              </p:extLst>
            </p:nvPr>
          </p:nvGraphicFramePr>
          <p:xfrm>
            <a:off x="5262586" y="3867160"/>
            <a:ext cx="1333500" cy="506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8294" name="Equation" r:id="rId7" imgW="409492" imgH="142977" progId="Equation.3">
                    <p:embed/>
                  </p:oleObj>
                </mc:Choice>
                <mc:Fallback>
                  <p:oleObj name="Equation" r:id="rId7" imgW="409492" imgH="142977" progId="Equation.3">
                    <p:embed/>
                    <p:pic>
                      <p:nvPicPr>
                        <p:cNvPr id="14355" name="Object 2">
                          <a:extLst>
                            <a:ext uri="{FF2B5EF4-FFF2-40B4-BE49-F238E27FC236}">
                              <a16:creationId xmlns:a16="http://schemas.microsoft.com/office/drawing/2014/main" id="{08585599-BB6E-45B4-AB3C-41DA5B7C50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62586" y="3867160"/>
                          <a:ext cx="1333500" cy="506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356" name="组合 59">
              <a:extLst>
                <a:ext uri="{FF2B5EF4-FFF2-40B4-BE49-F238E27FC236}">
                  <a16:creationId xmlns:a16="http://schemas.microsoft.com/office/drawing/2014/main" id="{EA60414C-FC71-46A7-8918-5A1546C68B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6578" y="2928934"/>
              <a:ext cx="1143008" cy="398463"/>
              <a:chOff x="6786578" y="2928934"/>
              <a:chExt cx="1143008" cy="398463"/>
            </a:xfrm>
          </p:grpSpPr>
          <p:graphicFrame>
            <p:nvGraphicFramePr>
              <p:cNvPr id="14357" name="Object 3">
                <a:extLst>
                  <a:ext uri="{FF2B5EF4-FFF2-40B4-BE49-F238E27FC236}">
                    <a16:creationId xmlns:a16="http://schemas.microsoft.com/office/drawing/2014/main" id="{36343CA1-A23F-4C9F-B264-D6D9B29A81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9156469"/>
                  </p:ext>
                </p:extLst>
              </p:nvPr>
            </p:nvGraphicFramePr>
            <p:xfrm>
              <a:off x="7586686" y="2928934"/>
              <a:ext cx="342900" cy="3984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8295" name="Equation" r:id="rId9" imgW="76149" imgH="104707" progId="Equation.3">
                      <p:embed/>
                    </p:oleObj>
                  </mc:Choice>
                  <mc:Fallback>
                    <p:oleObj name="Equation" r:id="rId9" imgW="76149" imgH="104707" progId="Equation.3">
                      <p:embed/>
                      <p:pic>
                        <p:nvPicPr>
                          <p:cNvPr id="14357" name="Object 3">
                            <a:extLst>
                              <a:ext uri="{FF2B5EF4-FFF2-40B4-BE49-F238E27FC236}">
                                <a16:creationId xmlns:a16="http://schemas.microsoft.com/office/drawing/2014/main" id="{36343CA1-A23F-4C9F-B264-D6D9B29A817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586686" y="2928934"/>
                            <a:ext cx="342900" cy="3984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358" name="Rectangle 6">
                <a:extLst>
                  <a:ext uri="{FF2B5EF4-FFF2-40B4-BE49-F238E27FC236}">
                    <a16:creationId xmlns:a16="http://schemas.microsoft.com/office/drawing/2014/main" id="{AD01F5D5-3379-4763-BB46-C172D543A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6578" y="2928934"/>
                <a:ext cx="1098550" cy="295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700" tIns="12700" rIns="12700" bIns="12700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/>
                <a:r>
                  <a:rPr lang="zh-CN" altLang="en-US" sz="2000">
                    <a:solidFill>
                      <a:schemeClr val="bg1"/>
                    </a:solidFill>
                    <a:latin typeface="楷体_GB2312" pitchFamily="49" charset="-122"/>
                    <a:ea typeface="楷体_GB2312" pitchFamily="49" charset="-122"/>
                  </a:rPr>
                  <a:t>光波列</a:t>
                </a:r>
                <a:endParaRPr lang="zh-CN" altLang="en-US" sz="2000" b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</p:grpSp>
      <p:sp>
        <p:nvSpPr>
          <p:cNvPr id="14351" name="灯片编号占位符 1">
            <a:extLst>
              <a:ext uri="{FF2B5EF4-FFF2-40B4-BE49-F238E27FC236}">
                <a16:creationId xmlns:a16="http://schemas.microsoft.com/office/drawing/2014/main" id="{16E2EB67-3EFE-4B28-AE8C-BE61C3CD590F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7039029-BA7D-4409-99AF-1A0B6609BC1E}" type="slidenum">
              <a:rPr lang="en-US" altLang="zh-CN" b="0">
                <a:solidFill>
                  <a:srgbClr val="FF00FF"/>
                </a:solidFill>
              </a:rPr>
              <a:pPr eaLnBrk="1" hangingPunct="1"/>
              <a:t>9</a:t>
            </a:fld>
            <a:r>
              <a:rPr lang="en-US" altLang="zh-CN" b="0">
                <a:solidFill>
                  <a:srgbClr val="FF00FF"/>
                </a:solidFill>
              </a:rPr>
              <a:t>/25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71" grpId="0"/>
      <p:bldP spid="5334" grpId="0" autoUpdateAnimBg="0"/>
      <p:bldP spid="5337" grpId="0" autoUpdateAnimBg="0"/>
      <p:bldP spid="5338" grpId="0" autoUpdateAnimBg="0"/>
      <p:bldP spid="3090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18136</TotalTime>
  <Words>941</Words>
  <Application>Microsoft Office PowerPoint</Application>
  <PresentationFormat>全屏显示(4:3)</PresentationFormat>
  <Paragraphs>190</Paragraphs>
  <Slides>16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16</vt:i4>
      </vt:variant>
    </vt:vector>
  </HeadingPairs>
  <TitlesOfParts>
    <vt:vector size="34" baseType="lpstr">
      <vt:lpstr>等线</vt:lpstr>
      <vt:lpstr>方正书宋简体</vt:lpstr>
      <vt:lpstr>仿宋</vt:lpstr>
      <vt:lpstr>仿宋_GB2312</vt:lpstr>
      <vt:lpstr>黑体</vt:lpstr>
      <vt:lpstr>华文仿宋</vt:lpstr>
      <vt:lpstr>楷体_GB2312</vt:lpstr>
      <vt:lpstr>宋体</vt:lpstr>
      <vt:lpstr>Arial</vt:lpstr>
      <vt:lpstr>Cambria Math</vt:lpstr>
      <vt:lpstr>Symbol</vt:lpstr>
      <vt:lpstr>Times New Roman</vt:lpstr>
      <vt:lpstr>Webdings</vt:lpstr>
      <vt:lpstr>Wingdings</vt:lpstr>
      <vt:lpstr>默认设计模板</vt:lpstr>
      <vt:lpstr>公式</vt:lpstr>
      <vt:lpstr>Equation</vt:lpstr>
      <vt:lpstr>位图图像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xian jiaotong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下册-大学物理</dc:title>
  <dc:creator>yzhang</dc:creator>
  <cp:lastModifiedBy>yzhang</cp:lastModifiedBy>
  <cp:revision>1293</cp:revision>
  <cp:lastPrinted>2022-09-23T09:41:43Z</cp:lastPrinted>
  <dcterms:created xsi:type="dcterms:W3CDTF">1998-11-21T01:35:42Z</dcterms:created>
  <dcterms:modified xsi:type="dcterms:W3CDTF">2022-10-08T08:27:24Z</dcterms:modified>
</cp:coreProperties>
</file>